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Relationship Id="rId12" Type="http://schemas.openxmlformats.org/officeDocument/2006/relationships/image" Target="../media/image217.png"/><Relationship Id="rId13" Type="http://schemas.openxmlformats.org/officeDocument/2006/relationships/image" Target="../media/image218.png"/><Relationship Id="rId14" Type="http://schemas.openxmlformats.org/officeDocument/2006/relationships/image" Target="../media/image2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Relationship Id="rId10" Type="http://schemas.openxmlformats.org/officeDocument/2006/relationships/image" Target="../media/image266.png"/><Relationship Id="rId11" Type="http://schemas.openxmlformats.org/officeDocument/2006/relationships/image" Target="../media/image267.png"/><Relationship Id="rId12" Type="http://schemas.openxmlformats.org/officeDocument/2006/relationships/image" Target="../media/image268.png"/><Relationship Id="rId13" Type="http://schemas.openxmlformats.org/officeDocument/2006/relationships/image" Target="../media/image269.png"/><Relationship Id="rId14" Type="http://schemas.openxmlformats.org/officeDocument/2006/relationships/image" Target="../media/image270.png"/><Relationship Id="rId15" Type="http://schemas.openxmlformats.org/officeDocument/2006/relationships/image" Target="../media/image271.png"/><Relationship Id="rId16" Type="http://schemas.openxmlformats.org/officeDocument/2006/relationships/image" Target="../media/image272.png"/><Relationship Id="rId17" Type="http://schemas.openxmlformats.org/officeDocument/2006/relationships/image" Target="../media/image273.png"/><Relationship Id="rId18" Type="http://schemas.openxmlformats.org/officeDocument/2006/relationships/image" Target="../media/image274.png"/><Relationship Id="rId19" Type="http://schemas.openxmlformats.org/officeDocument/2006/relationships/image" Target="../media/image275.png"/><Relationship Id="rId20" Type="http://schemas.openxmlformats.org/officeDocument/2006/relationships/image" Target="../media/image276.png"/><Relationship Id="rId21" Type="http://schemas.openxmlformats.org/officeDocument/2006/relationships/image" Target="../media/image277.png"/><Relationship Id="rId22" Type="http://schemas.openxmlformats.org/officeDocument/2006/relationships/image" Target="../media/image278.png"/><Relationship Id="rId23" Type="http://schemas.openxmlformats.org/officeDocument/2006/relationships/image" Target="../media/image2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664" y="2799705"/>
            <a:ext cx="9758574" cy="28305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76769" y="4865792"/>
            <a:ext cx="11185479" cy="9691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526" y="1990314"/>
            <a:ext cx="2057716" cy="16592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7580" y="6210823"/>
            <a:ext cx="1545320" cy="1545320"/>
            <a:chOff x="10437580" y="6210823"/>
            <a:chExt cx="1545320" cy="15453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4485" y="2193331"/>
            <a:ext cx="1740047" cy="1740047"/>
            <a:chOff x="13014485" y="2193331"/>
            <a:chExt cx="1740047" cy="1740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56611" y="3700214"/>
            <a:ext cx="1700517" cy="1700517"/>
            <a:chOff x="12256611" y="3700214"/>
            <a:chExt cx="1700517" cy="17005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69091" y="1924682"/>
            <a:ext cx="1775532" cy="1775532"/>
            <a:chOff x="14769091" y="1924682"/>
            <a:chExt cx="1775532" cy="17755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5540" y="6425706"/>
            <a:ext cx="1591241" cy="1591241"/>
            <a:chOff x="12565540" y="6425706"/>
            <a:chExt cx="1591241" cy="15912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5540" y="6425706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37311" y="4724053"/>
            <a:ext cx="856448" cy="1571856"/>
            <a:chOff x="11437311" y="4724053"/>
            <a:chExt cx="856448" cy="15718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35585" y="3370264"/>
            <a:ext cx="859312" cy="1577112"/>
            <a:chOff x="14535585" y="3370264"/>
            <a:chExt cx="859312" cy="15771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80121" y="5318641"/>
            <a:ext cx="1449230" cy="1449230"/>
            <a:chOff x="12080121" y="5318641"/>
            <a:chExt cx="1449230" cy="14492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37580" y="2898420"/>
            <a:ext cx="1545352" cy="1545352"/>
            <a:chOff x="10437580" y="2898420"/>
            <a:chExt cx="1545352" cy="15453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35585" y="5142857"/>
            <a:ext cx="1514941" cy="1514941"/>
            <a:chOff x="14535585" y="5142857"/>
            <a:chExt cx="1514941" cy="15149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35682" y="6303189"/>
            <a:ext cx="1357361" cy="1357361"/>
            <a:chOff x="15835682" y="6303189"/>
            <a:chExt cx="1357361" cy="13573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743316" y="4074232"/>
            <a:ext cx="1614367" cy="1614367"/>
            <a:chOff x="15743316" y="4074232"/>
            <a:chExt cx="1614367" cy="16143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36178" y="6177935"/>
            <a:ext cx="6303969" cy="873604"/>
            <a:chOff x="1536178" y="6177935"/>
            <a:chExt cx="6303969" cy="8736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6178" y="6177935"/>
              <a:ext cx="6303969" cy="87360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30324" y="6751668"/>
            <a:ext cx="1118537" cy="84669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56990" y="5123968"/>
            <a:ext cx="1118509" cy="84669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71430" y="4694696"/>
            <a:ext cx="1118509" cy="84669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56464" y="6337249"/>
            <a:ext cx="3750969" cy="636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5" cy="9854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321" y="1515978"/>
            <a:ext cx="15331191" cy="25093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9312" y="1317703"/>
            <a:ext cx="4181874" cy="7956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83937" y="4535210"/>
            <a:ext cx="3717840" cy="3717840"/>
            <a:chOff x="7283937" y="4535210"/>
            <a:chExt cx="3717840" cy="37178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3937" y="4535210"/>
              <a:ext cx="3717840" cy="37178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7867" y="4379139"/>
            <a:ext cx="4029981" cy="4029981"/>
            <a:chOff x="7127867" y="4379139"/>
            <a:chExt cx="4029981" cy="40299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7867" y="4379139"/>
              <a:ext cx="4029981" cy="40299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9409" y="4077517"/>
            <a:ext cx="4026897" cy="14286"/>
            <a:chOff x="7129409" y="4077517"/>
            <a:chExt cx="4026897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9409" y="4077517"/>
              <a:ext cx="4026897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3937" y="8696457"/>
            <a:ext cx="4026897" cy="14286"/>
            <a:chOff x="7283937" y="8696457"/>
            <a:chExt cx="4026897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3937" y="8696457"/>
              <a:ext cx="4026897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64192" y="6127521"/>
            <a:ext cx="1869328" cy="14286"/>
            <a:chOff x="5164192" y="6127521"/>
            <a:chExt cx="1869328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164192" y="6127521"/>
              <a:ext cx="1869328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52194" y="6127521"/>
            <a:ext cx="1869328" cy="14286"/>
            <a:chOff x="11252194" y="6127521"/>
            <a:chExt cx="1869328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252194" y="6127521"/>
              <a:ext cx="1869328" cy="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9270" y="5659365"/>
            <a:ext cx="3510501" cy="12090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8279" y="3605555"/>
            <a:ext cx="5725293" cy="10920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8688" y="4378383"/>
            <a:ext cx="4454564" cy="160155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3041" y="7229441"/>
            <a:ext cx="5244407" cy="109206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726" y="8002259"/>
            <a:ext cx="4395497" cy="129916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060039" y="3315238"/>
            <a:ext cx="2620402" cy="251638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47851" y="3315240"/>
            <a:ext cx="2874421" cy="251638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993622" y="3605555"/>
            <a:ext cx="2618378" cy="109206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52669" y="4378383"/>
            <a:ext cx="3425155" cy="6140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936520" y="6939126"/>
            <a:ext cx="2891887" cy="25173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13918" y="6939126"/>
            <a:ext cx="3222183" cy="251638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012670" y="7270079"/>
            <a:ext cx="2625502" cy="10514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62192" y="8014926"/>
            <a:ext cx="4314431" cy="1310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0537" y="1811956"/>
            <a:ext cx="6817311" cy="2336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172" y="1357172"/>
            <a:ext cx="5475799" cy="39054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472" y="3809863"/>
            <a:ext cx="5373623" cy="5413045"/>
            <a:chOff x="264472" y="3809863"/>
            <a:chExt cx="5373623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472" y="3809863"/>
              <a:ext cx="5373623" cy="5413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33333" y="3809863"/>
            <a:ext cx="5361905" cy="5510034"/>
            <a:chOff x="6533333" y="3809863"/>
            <a:chExt cx="5361905" cy="55100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3333" y="3809863"/>
              <a:ext cx="5361905" cy="5510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25397" y="3809863"/>
            <a:ext cx="5206349" cy="5413045"/>
            <a:chOff x="12825397" y="3809863"/>
            <a:chExt cx="5206349" cy="54130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5397" y="3809863"/>
              <a:ext cx="5206349" cy="54130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802" y="1488764"/>
            <a:ext cx="1267658" cy="9854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540" y="1523531"/>
            <a:ext cx="15182458" cy="24868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12512" y="1313960"/>
            <a:ext cx="4036694" cy="8018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4472" y="3809863"/>
            <a:ext cx="5373623" cy="3675256"/>
            <a:chOff x="264472" y="3809863"/>
            <a:chExt cx="5373623" cy="36752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472" y="3809863"/>
              <a:ext cx="5373623" cy="36752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6221" y="7516546"/>
            <a:ext cx="2467043" cy="100459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5121" y="8185940"/>
            <a:ext cx="4046089" cy="6492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90476" y="3809863"/>
            <a:ext cx="5219048" cy="3736556"/>
            <a:chOff x="6590476" y="3809863"/>
            <a:chExt cx="5219048" cy="37365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90476" y="3809863"/>
              <a:ext cx="5219048" cy="373655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55239" y="7521182"/>
            <a:ext cx="2944261" cy="9896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659" y="8169059"/>
            <a:ext cx="3759850" cy="9863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25397" y="3809863"/>
            <a:ext cx="5206349" cy="3736556"/>
            <a:chOff x="12825397" y="3809863"/>
            <a:chExt cx="5206349" cy="37365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25397" y="3809863"/>
              <a:ext cx="5206349" cy="373655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02363" y="7573173"/>
            <a:ext cx="2294423" cy="92809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99230" y="8169059"/>
            <a:ext cx="3360840" cy="1026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0060" y="1811956"/>
            <a:ext cx="5149854" cy="2336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172" y="1357172"/>
            <a:ext cx="5437704" cy="39054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9329" y="4142434"/>
            <a:ext cx="7104125" cy="4195798"/>
            <a:chOff x="9729329" y="4142434"/>
            <a:chExt cx="7104125" cy="41957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9329" y="4142434"/>
              <a:ext cx="7104125" cy="41957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802" y="1488764"/>
            <a:ext cx="1258134" cy="985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36592" y="3542857"/>
            <a:ext cx="6106265" cy="6328051"/>
            <a:chOff x="3036592" y="3542857"/>
            <a:chExt cx="6106265" cy="63280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592" y="3542857"/>
              <a:ext cx="6106265" cy="63280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97" y="1518321"/>
            <a:ext cx="15872668" cy="2508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7298" y="1322316"/>
            <a:ext cx="4009722" cy="7893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8021" y="5702678"/>
            <a:ext cx="6902155" cy="1357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9584" y="1811956"/>
            <a:ext cx="6211396" cy="2336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172" y="1357172"/>
            <a:ext cx="5447228" cy="39054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47243" y="4264430"/>
            <a:ext cx="5829068" cy="4195798"/>
            <a:chOff x="11347243" y="4264430"/>
            <a:chExt cx="5829068" cy="41957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7243" y="4264430"/>
              <a:ext cx="5829068" cy="41957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93" y="1488764"/>
            <a:ext cx="1107248" cy="985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5667" y="3686441"/>
            <a:ext cx="9955386" cy="5351776"/>
            <a:chOff x="915667" y="3686441"/>
            <a:chExt cx="9955386" cy="53517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667" y="3686441"/>
              <a:ext cx="9955386" cy="53517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84260" y="1518321"/>
            <a:ext cx="16303896" cy="2508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6379" y="1302541"/>
            <a:ext cx="4275703" cy="8284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1545" y="5824678"/>
            <a:ext cx="5685974" cy="9884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7514581" cy="6500860"/>
            <a:chOff x="1628276" y="3546759"/>
            <a:chExt cx="7514581" cy="65008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7514581" cy="65008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802" y="1488764"/>
            <a:ext cx="1258134" cy="985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56559" y="3546759"/>
            <a:ext cx="7398111" cy="6500860"/>
            <a:chOff x="9256559" y="3546759"/>
            <a:chExt cx="7398111" cy="65008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6559" y="3546759"/>
              <a:ext cx="7398111" cy="65008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0159" y="3692427"/>
            <a:ext cx="7296229" cy="5921112"/>
            <a:chOff x="1730159" y="3692427"/>
            <a:chExt cx="7296229" cy="5921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0159" y="3692427"/>
              <a:ext cx="7296229" cy="59211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63943" y="3711475"/>
            <a:ext cx="5783344" cy="6171429"/>
            <a:chOff x="10063943" y="3711475"/>
            <a:chExt cx="5783344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3943" y="3711475"/>
              <a:ext cx="5783344" cy="6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874" y="1518321"/>
            <a:ext cx="15562896" cy="25089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1788" y="1293017"/>
            <a:ext cx="4815951" cy="7808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686" y="2996089"/>
            <a:ext cx="16603943" cy="41891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4048" y="1839057"/>
            <a:ext cx="15501124" cy="41025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5608" y="1641789"/>
            <a:ext cx="7736795" cy="13289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85001" y="6107038"/>
            <a:ext cx="7315711" cy="1182238"/>
            <a:chOff x="5485001" y="6107038"/>
            <a:chExt cx="7315711" cy="1182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5001" y="6107038"/>
              <a:ext cx="7315711" cy="1182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0763" y="2219236"/>
            <a:ext cx="1522418" cy="1522418"/>
            <a:chOff x="14340763" y="2219236"/>
            <a:chExt cx="1522418" cy="1522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75919" y="1984187"/>
            <a:ext cx="1553465" cy="1553465"/>
            <a:chOff x="15875919" y="1984187"/>
            <a:chExt cx="1553465" cy="15534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71618" y="3248970"/>
            <a:ext cx="751837" cy="1379862"/>
            <a:chOff x="15671618" y="3248970"/>
            <a:chExt cx="751837" cy="13798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17226" y="4694580"/>
            <a:ext cx="1412457" cy="1412457"/>
            <a:chOff x="15717226" y="4694580"/>
            <a:chExt cx="1412457" cy="1412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76631" y="3349393"/>
            <a:ext cx="749332" cy="1375263"/>
            <a:chOff x="2076631" y="3349393"/>
            <a:chExt cx="749332" cy="13752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0932" y="2325984"/>
            <a:ext cx="1325467" cy="1325467"/>
            <a:chOff x="1100932" y="2325984"/>
            <a:chExt cx="1325467" cy="13254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26281" y="4012064"/>
            <a:ext cx="1489143" cy="1489143"/>
            <a:chOff x="3226281" y="4012064"/>
            <a:chExt cx="1489143" cy="1489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05697" y="5014822"/>
            <a:ext cx="1182294" cy="1182294"/>
            <a:chOff x="2005697" y="5014822"/>
            <a:chExt cx="1182294" cy="11822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55810" y="1001752"/>
            <a:ext cx="1187595" cy="1187595"/>
            <a:chOff x="3355810" y="1001752"/>
            <a:chExt cx="1187595" cy="11875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06316" y="6671966"/>
            <a:ext cx="1687367" cy="14286"/>
            <a:chOff x="8306316" y="6671966"/>
            <a:chExt cx="1687367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306316" y="6671966"/>
              <a:ext cx="1687367" cy="142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11635" y="4452964"/>
            <a:ext cx="978717" cy="72403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33634" y="3090454"/>
            <a:ext cx="978717" cy="72403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3715" y="5325340"/>
            <a:ext cx="978717" cy="72403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90401" y="1348986"/>
            <a:ext cx="978717" cy="72403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246391" y="6227572"/>
            <a:ext cx="3484674" cy="69259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45239" y="6646763"/>
            <a:ext cx="4375340" cy="67313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34582" y="6193629"/>
            <a:ext cx="3475150" cy="69259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23934" y="6612820"/>
            <a:ext cx="4413436" cy="673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3280" y="4292336"/>
            <a:ext cx="3271583" cy="1529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647" y="5446599"/>
            <a:ext cx="5827118" cy="7562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61488" y="4292332"/>
            <a:ext cx="3276584" cy="15301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70018" y="5446599"/>
            <a:ext cx="5055452" cy="7574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35739" y="6798962"/>
            <a:ext cx="3287726" cy="152956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3304" y="7953218"/>
            <a:ext cx="5632633" cy="7574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31721" y="4292332"/>
            <a:ext cx="3275403" cy="15295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25046" y="5446599"/>
            <a:ext cx="4788490" cy="7656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31721" y="6798952"/>
            <a:ext cx="3274231" cy="15295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87304" y="7953218"/>
            <a:ext cx="5826538" cy="7656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46917" y="6798952"/>
            <a:ext cx="3276584" cy="152956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45799" y="7953218"/>
            <a:ext cx="5693024" cy="765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0061" y="1806746"/>
            <a:ext cx="5225967" cy="23484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796" y="1344806"/>
            <a:ext cx="5461624" cy="39298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1214" y="3897875"/>
            <a:ext cx="15083287" cy="4727079"/>
            <a:chOff x="1601214" y="3897875"/>
            <a:chExt cx="15083287" cy="4727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214" y="3897875"/>
              <a:ext cx="15083287" cy="4727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1528" y="4097588"/>
            <a:ext cx="4322145" cy="4322145"/>
            <a:chOff x="1851528" y="4097588"/>
            <a:chExt cx="4322145" cy="432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528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1785" y="4097588"/>
            <a:ext cx="4322145" cy="4322145"/>
            <a:chOff x="6981785" y="4097588"/>
            <a:chExt cx="4322145" cy="43221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785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2041" y="4097588"/>
            <a:ext cx="4322145" cy="4322145"/>
            <a:chOff x="12112041" y="4097588"/>
            <a:chExt cx="4322145" cy="4322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2041" y="4097588"/>
              <a:ext cx="4322145" cy="4322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13813" y="5864308"/>
            <a:ext cx="5658089" cy="794214"/>
            <a:chOff x="6313813" y="5864308"/>
            <a:chExt cx="5658089" cy="7942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5722" y="5484427"/>
              <a:ext cx="1356000" cy="16720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67925" y="5484427"/>
              <a:ext cx="1356000" cy="16720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867888" y="1518321"/>
            <a:ext cx="16719954" cy="24898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07298" y="1322316"/>
            <a:ext cx="4009722" cy="7893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65184" y="4645556"/>
            <a:ext cx="1615859" cy="1615859"/>
            <a:chOff x="13465184" y="4645556"/>
            <a:chExt cx="1615859" cy="16158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65184" y="4645556"/>
              <a:ext cx="1615859" cy="16158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2620" y="4643472"/>
            <a:ext cx="1440473" cy="1440473"/>
            <a:chOff x="8422620" y="4643472"/>
            <a:chExt cx="1440473" cy="14404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2620" y="4643472"/>
              <a:ext cx="1440473" cy="14404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43466" y="4523146"/>
            <a:ext cx="1738269" cy="1738269"/>
            <a:chOff x="3143466" y="4523146"/>
            <a:chExt cx="1738269" cy="17382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3466" y="4523146"/>
              <a:ext cx="1738269" cy="173826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8127" y="5875832"/>
            <a:ext cx="5031826" cy="11578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1716" y="6726659"/>
            <a:ext cx="3358812" cy="91641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58374" y="5875832"/>
            <a:ext cx="4871483" cy="123399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83669" y="6726659"/>
            <a:ext cx="3387888" cy="9164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65965" y="5837736"/>
            <a:ext cx="4801264" cy="123399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89669" y="6726659"/>
            <a:ext cx="3431202" cy="9565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4224269"/>
            <a:ext cx="4814132" cy="4735536"/>
            <a:chOff x="1628276" y="4224269"/>
            <a:chExt cx="4814132" cy="47355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4224269"/>
              <a:ext cx="4814132" cy="47355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5791" y="4224269"/>
            <a:ext cx="4814132" cy="4735536"/>
            <a:chOff x="6735791" y="4224269"/>
            <a:chExt cx="4814132" cy="47355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791" y="4224269"/>
              <a:ext cx="4814132" cy="4735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43306" y="4224269"/>
            <a:ext cx="4814132" cy="4735536"/>
            <a:chOff x="11843306" y="4224269"/>
            <a:chExt cx="4814132" cy="47355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3306" y="4224269"/>
              <a:ext cx="4814132" cy="473553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850" y="1488764"/>
            <a:ext cx="1255753" cy="9854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28276" y="8314604"/>
            <a:ext cx="4814132" cy="645201"/>
            <a:chOff x="1628276" y="8314604"/>
            <a:chExt cx="4814132" cy="6452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8276" y="8314604"/>
              <a:ext cx="4814132" cy="64520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953603" y="1518321"/>
            <a:ext cx="16882182" cy="24898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7298" y="1322316"/>
            <a:ext cx="4009722" cy="7893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6607" y="8348769"/>
            <a:ext cx="5287132" cy="7247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735791" y="8314604"/>
            <a:ext cx="4814132" cy="645201"/>
            <a:chOff x="6735791" y="8314604"/>
            <a:chExt cx="4814132" cy="6452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5791" y="8314604"/>
              <a:ext cx="4814132" cy="6452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83655" y="8348769"/>
            <a:ext cx="5304723" cy="7247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43306" y="8300046"/>
            <a:ext cx="4814132" cy="645201"/>
            <a:chOff x="11843306" y="8300046"/>
            <a:chExt cx="4814132" cy="64520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43306" y="8300046"/>
              <a:ext cx="4814132" cy="6452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84588" y="4985243"/>
            <a:ext cx="4534397" cy="2686516"/>
            <a:chOff x="1784588" y="4985243"/>
            <a:chExt cx="4534397" cy="26865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84588" y="4985243"/>
              <a:ext cx="4534397" cy="26865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93959" y="4952355"/>
            <a:ext cx="4497796" cy="2719404"/>
            <a:chOff x="6893959" y="4952355"/>
            <a:chExt cx="4497796" cy="27194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93959" y="4952355"/>
              <a:ext cx="4497796" cy="27194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14957" y="4985243"/>
            <a:ext cx="4519473" cy="2647771"/>
            <a:chOff x="12014957" y="4985243"/>
            <a:chExt cx="4519473" cy="26477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14957" y="4985243"/>
              <a:ext cx="4519473" cy="264777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95265" y="8334207"/>
            <a:ext cx="5292399" cy="7247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0537" y="1806746"/>
            <a:ext cx="8121062" cy="3376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019" y="1348219"/>
            <a:ext cx="5447686" cy="39323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297" y="1488764"/>
            <a:ext cx="1107535" cy="9854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7512" y="1518321"/>
            <a:ext cx="13914392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2770" y="1289846"/>
            <a:ext cx="4559531" cy="8093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8444" y="7161086"/>
            <a:ext cx="4186243" cy="1796966"/>
            <a:chOff x="1778444" y="7161086"/>
            <a:chExt cx="4186243" cy="17969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8444" y="7161086"/>
              <a:ext cx="4186243" cy="17969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7347" y="6507653"/>
            <a:ext cx="4193008" cy="2475795"/>
            <a:chOff x="5297347" y="6507653"/>
            <a:chExt cx="4193008" cy="24757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297347" y="8304620"/>
              <a:ext cx="670344" cy="678829"/>
              <a:chOff x="5297347" y="8304620"/>
              <a:chExt cx="670344" cy="6788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97347" y="8304620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304112" y="6507653"/>
              <a:ext cx="4186243" cy="1796966"/>
              <a:chOff x="5304112" y="6507653"/>
              <a:chExt cx="4186243" cy="179696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04112" y="6507653"/>
                <a:ext cx="4186243" cy="179696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796993" y="7225007"/>
            <a:ext cx="670344" cy="678829"/>
            <a:chOff x="8796993" y="7225007"/>
            <a:chExt cx="670344" cy="6788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6993" y="7225007"/>
              <a:ext cx="670344" cy="6788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03758" y="5428041"/>
            <a:ext cx="4186243" cy="1796966"/>
            <a:chOff x="8803758" y="5428041"/>
            <a:chExt cx="4186243" cy="17969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3758" y="5428041"/>
              <a:ext cx="4186243" cy="17969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14262" y="4385245"/>
            <a:ext cx="4193008" cy="2475795"/>
            <a:chOff x="12314262" y="4385245"/>
            <a:chExt cx="4193008" cy="247579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14262" y="6182211"/>
              <a:ext cx="670344" cy="678829"/>
              <a:chOff x="12314262" y="6182211"/>
              <a:chExt cx="670344" cy="67882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14262" y="6182211"/>
                <a:ext cx="670344" cy="67882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321028" y="4385245"/>
              <a:ext cx="4186243" cy="1796966"/>
              <a:chOff x="12321028" y="4385245"/>
              <a:chExt cx="4186243" cy="17969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321028" y="4385245"/>
                <a:ext cx="4186243" cy="1796966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36245" y="7295263"/>
            <a:ext cx="2956511" cy="11807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18354" y="8049526"/>
            <a:ext cx="3271697" cy="7182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1468" y="6606984"/>
            <a:ext cx="2951826" cy="118077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77579" y="7452977"/>
            <a:ext cx="3424097" cy="71822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99592" y="5581508"/>
            <a:ext cx="2946369" cy="118077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06478" y="6335773"/>
            <a:ext cx="3130650" cy="71822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919861" y="4541355"/>
            <a:ext cx="2946911" cy="118077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04450" y="5295621"/>
            <a:ext cx="3750078" cy="71822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410766" y="2932487"/>
            <a:ext cx="976692" cy="1452757"/>
            <a:chOff x="14410766" y="2932487"/>
            <a:chExt cx="976692" cy="14527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10766" y="2932487"/>
              <a:ext cx="976692" cy="1452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276" y="3546759"/>
            <a:ext cx="7398111" cy="5413045"/>
            <a:chOff x="1628276" y="3546759"/>
            <a:chExt cx="7398111" cy="5413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276" y="3546759"/>
              <a:ext cx="7398111" cy="54130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802" y="1488764"/>
            <a:ext cx="1258134" cy="9854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56559" y="3546759"/>
            <a:ext cx="7398111" cy="5413045"/>
            <a:chOff x="9256559" y="3546759"/>
            <a:chExt cx="7398111" cy="54130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6559" y="3546759"/>
              <a:ext cx="7398111" cy="5413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0159" y="3712025"/>
            <a:ext cx="7137131" cy="4415717"/>
            <a:chOff x="1730159" y="3712025"/>
            <a:chExt cx="7137131" cy="44157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0159" y="3712025"/>
              <a:ext cx="7137131" cy="441571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47293" y="1518321"/>
            <a:ext cx="14005068" cy="2508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8988" y="1313960"/>
            <a:ext cx="3899284" cy="8220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7070" y="8206152"/>
            <a:ext cx="8576431" cy="6194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87049" y="3701796"/>
            <a:ext cx="7137131" cy="4302971"/>
            <a:chOff x="9387049" y="3701796"/>
            <a:chExt cx="7137131" cy="43029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7049" y="3701796"/>
              <a:ext cx="7137131" cy="43029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0956" y="8206152"/>
            <a:ext cx="7522240" cy="61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9584" y="1811956"/>
            <a:ext cx="5931206" cy="2336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172" y="1357172"/>
            <a:ext cx="5447228" cy="39054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2023-11-24T11:54:34Z</dcterms:created>
  <dcterms:modified xsi:type="dcterms:W3CDTF">2023-11-24T11:54:34Z</dcterms:modified>
</cp:coreProperties>
</file>