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0" r:id="rId3"/>
    <p:sldId id="281" r:id="rId4"/>
    <p:sldId id="280" r:id="rId5"/>
    <p:sldId id="279" r:id="rId6"/>
    <p:sldId id="278" r:id="rId7"/>
    <p:sldId id="277" r:id="rId8"/>
    <p:sldId id="276" r:id="rId9"/>
    <p:sldId id="275" r:id="rId10"/>
    <p:sldId id="274" r:id="rId11"/>
    <p:sldId id="273" r:id="rId12"/>
    <p:sldId id="272" r:id="rId13"/>
    <p:sldId id="271" r:id="rId14"/>
    <p:sldId id="283" r:id="rId15"/>
    <p:sldId id="282" r:id="rId16"/>
    <p:sldId id="285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/>
    <p:restoredTop sz="96327"/>
  </p:normalViewPr>
  <p:slideViewPr>
    <p:cSldViewPr snapToGrid="0" snapToObjects="1">
      <p:cViewPr varScale="1">
        <p:scale>
          <a:sx n="92" d="100"/>
          <a:sy n="92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CDC5-F47E-3040-9F64-C8C54FCE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7791-08A6-BD46-BA2E-363951356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2CCF-4E14-1042-93A4-7D86504D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BD4B-7532-654C-8E9C-DCA1C1900929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3CCC6-9346-E24F-A06C-034AE6D2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BC35-7500-754F-9938-FE48AFC1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8ED7-5CE4-FD46-8B77-CAA1D0D3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53F1-E213-AA40-B02F-E8ABE25E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B5945-2FD7-8F40-8B70-383333C10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CFCAA-174C-BB4E-8ECD-2BE8946C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BD4B-7532-654C-8E9C-DCA1C1900929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22EF-05AB-EF4D-89B2-60602030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BDF00-0480-DB46-AD4D-70299714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8ED7-5CE4-FD46-8B77-CAA1D0D3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8258C-C7D5-DE4D-92FC-2E4B61018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49611-B0AE-9548-8271-53D64C0BF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6EFB-D2F4-8548-8A70-B90929DE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BD4B-7532-654C-8E9C-DCA1C1900929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832E-C411-1146-B9F6-6FAECC9D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8D6-6F8C-B94C-BD8E-47C1341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8ED7-5CE4-FD46-8B77-CAA1D0D3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5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A637-BC7A-5E4A-B78A-066EB04B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EA5D-79CC-2C4F-85A3-4C3F1478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9CC79-00EE-2C47-836A-18B3429F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BD4B-7532-654C-8E9C-DCA1C1900929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FB0CE-88A2-6145-A67D-D255881E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A162-CE79-204F-BFE3-FC577547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8ED7-5CE4-FD46-8B77-CAA1D0D3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6D40-C6B2-DC49-BEF8-5A2C81ED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29524-B273-6744-BE32-8A2ED0BB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45667-317B-9D4E-8DFA-FD419EDA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BD4B-7532-654C-8E9C-DCA1C1900929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236E-EAC5-2448-B7B0-117417BE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6C21-2346-FB48-8BAD-339F9EB8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8ED7-5CE4-FD46-8B77-CAA1D0D3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E92-4240-F549-A116-9F0249AB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C44E-EF56-3A43-A6C2-7F05D32A6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8347E-5D02-1D45-8EEE-219CFB67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98192-39EF-584A-9FCF-F82A32C3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BD4B-7532-654C-8E9C-DCA1C1900929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596D8-16A8-2545-AD53-8B4A63F4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7CC9B-2983-7744-ADE0-9BF6E26D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8ED7-5CE4-FD46-8B77-CAA1D0D3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6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2EF1-97BC-2F4F-BD4C-F5D59BB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AD70A-4FA8-9D43-A259-D6BC74BE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C4EFB-9A9B-3744-8E26-631D60370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E9A75-021C-BC4A-AC93-83059CB40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03A56-973F-4246-8F88-C8F57A406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69DC7-84C4-894D-A847-A0A4E1A7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BD4B-7532-654C-8E9C-DCA1C1900929}" type="datetimeFigureOut">
              <a:rPr lang="en-US" smtClean="0"/>
              <a:t>5/19/21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685A8-B309-924F-BE55-0B93BFEA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E39CA-8DE4-C449-A4EE-EFB541BB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8ED7-5CE4-FD46-8B77-CAA1D0D3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5F1-7592-234A-A718-8E943DC7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718C0-CCFF-D84A-88A8-7E1DC996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BD4B-7532-654C-8E9C-DCA1C1900929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6CCA1-ED71-5040-9693-0CB9F073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7AC22-1B2D-5148-8047-5021DFA6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8ED7-5CE4-FD46-8B77-CAA1D0D3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6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DDBCE-52A6-6D4E-90B6-ED26429F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BD4B-7532-654C-8E9C-DCA1C1900929}" type="datetimeFigureOut">
              <a:rPr lang="en-US" smtClean="0"/>
              <a:t>5/19/21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9BE94-9911-EA42-9D50-C1125618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7969D-89CC-6842-8F04-B8C3CEC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8ED7-5CE4-FD46-8B77-CAA1D0D3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2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946B-C7BB-584B-8903-905D08A5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46E9-917A-7F43-ADA1-EBF05A1BF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059C-37AF-AD42-ADF9-01D4D3C45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D12CC-7AF2-004F-8869-745681A2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BD4B-7532-654C-8E9C-DCA1C1900929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B7C9D-50E0-564E-AF9C-AB453325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16D09-EF78-8E49-86F6-39DAC2A8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8ED7-5CE4-FD46-8B77-CAA1D0D3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3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A1AC-FEE4-2F43-B32C-38D44FB9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8DDD4-0528-8F46-9A31-D1311871A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17AB9-6E8A-5948-BF7C-721695292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D397E-3EDF-8448-8608-D873F229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BD4B-7532-654C-8E9C-DCA1C1900929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F3B-B2BF-334E-A745-CBF5EBD5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4CB43-CE2C-9744-B4F2-147A5AAB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8ED7-5CE4-FD46-8B77-CAA1D0D3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477AC-73CE-EF46-979B-F71FB87B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5B190-8869-6043-AB9D-213609CCF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B010-6CA3-B742-9871-777E124E5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5BD4B-7532-654C-8E9C-DCA1C1900929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E5F4-CA2E-C44F-9A92-E49E64C0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9035-B236-BC40-B922-3EF6EDC1C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88ED7-5CE4-FD46-8B77-CAA1D0D3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0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46882"/>
              </p:ext>
            </p:extLst>
          </p:nvPr>
        </p:nvGraphicFramePr>
        <p:xfrm>
          <a:off x="1927828" y="1981307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52019"/>
              </p:ext>
            </p:extLst>
          </p:nvPr>
        </p:nvGraphicFramePr>
        <p:xfrm>
          <a:off x="1927828" y="3337474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D452-565B-5047-912D-70EDC7D962C9}"/>
              </a:ext>
            </a:extLst>
          </p:cNvPr>
          <p:cNvCxnSpPr/>
          <p:nvPr/>
        </p:nvCxnSpPr>
        <p:spPr>
          <a:xfrm>
            <a:off x="4132156" y="2352147"/>
            <a:ext cx="0" cy="98532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AF26C9-E9F8-F749-B93B-E02CB8388241}"/>
              </a:ext>
            </a:extLst>
          </p:cNvPr>
          <p:cNvCxnSpPr/>
          <p:nvPr/>
        </p:nvCxnSpPr>
        <p:spPr>
          <a:xfrm>
            <a:off x="7814841" y="2352147"/>
            <a:ext cx="0" cy="98532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2B75C1-B4D6-554D-875C-5DE625A2B677}"/>
              </a:ext>
            </a:extLst>
          </p:cNvPr>
          <p:cNvSpPr txBox="1"/>
          <p:nvPr/>
        </p:nvSpPr>
        <p:spPr>
          <a:xfrm>
            <a:off x="5353200" y="3726384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Active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828064" y="157754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828064" y="2946365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4938849" y="1308075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4475862" y="1492741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D452-565B-5047-912D-70EDC7D962C9}"/>
              </a:ext>
            </a:extLst>
          </p:cNvPr>
          <p:cNvCxnSpPr>
            <a:cxnSpLocks/>
          </p:cNvCxnSpPr>
          <p:nvPr/>
        </p:nvCxnSpPr>
        <p:spPr>
          <a:xfrm>
            <a:off x="5198902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6005595" y="641359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5542608" y="826025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D452-565B-5047-912D-70EDC7D962C9}"/>
              </a:ext>
            </a:extLst>
          </p:cNvPr>
          <p:cNvCxnSpPr>
            <a:cxnSpLocks/>
          </p:cNvCxnSpPr>
          <p:nvPr/>
        </p:nvCxnSpPr>
        <p:spPr>
          <a:xfrm>
            <a:off x="5198902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AF26C9-E9F8-F749-B93B-E02CB8388241}"/>
              </a:ext>
            </a:extLst>
          </p:cNvPr>
          <p:cNvCxnSpPr>
            <a:cxnSpLocks/>
          </p:cNvCxnSpPr>
          <p:nvPr/>
        </p:nvCxnSpPr>
        <p:spPr>
          <a:xfrm>
            <a:off x="8881587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6005595" y="641359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5542608" y="826025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D452-565B-5047-912D-70EDC7D962C9}"/>
              </a:ext>
            </a:extLst>
          </p:cNvPr>
          <p:cNvCxnSpPr>
            <a:cxnSpLocks/>
          </p:cNvCxnSpPr>
          <p:nvPr/>
        </p:nvCxnSpPr>
        <p:spPr>
          <a:xfrm>
            <a:off x="5198902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AF26C9-E9F8-F749-B93B-E02CB8388241}"/>
              </a:ext>
            </a:extLst>
          </p:cNvPr>
          <p:cNvCxnSpPr>
            <a:cxnSpLocks/>
          </p:cNvCxnSpPr>
          <p:nvPr/>
        </p:nvCxnSpPr>
        <p:spPr>
          <a:xfrm>
            <a:off x="8881587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2B75C1-B4D6-554D-875C-5DE625A2B677}"/>
              </a:ext>
            </a:extLst>
          </p:cNvPr>
          <p:cNvSpPr txBox="1"/>
          <p:nvPr/>
        </p:nvSpPr>
        <p:spPr>
          <a:xfrm>
            <a:off x="6419946" y="2630175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Active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6005595" y="641359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5542608" y="826025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7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D452-565B-5047-912D-70EDC7D962C9}"/>
              </a:ext>
            </a:extLst>
          </p:cNvPr>
          <p:cNvCxnSpPr>
            <a:cxnSpLocks/>
          </p:cNvCxnSpPr>
          <p:nvPr/>
        </p:nvCxnSpPr>
        <p:spPr>
          <a:xfrm>
            <a:off x="5198902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AF26C9-E9F8-F749-B93B-E02CB8388241}"/>
              </a:ext>
            </a:extLst>
          </p:cNvPr>
          <p:cNvCxnSpPr>
            <a:cxnSpLocks/>
          </p:cNvCxnSpPr>
          <p:nvPr/>
        </p:nvCxnSpPr>
        <p:spPr>
          <a:xfrm>
            <a:off x="8881587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2B75C1-B4D6-554D-875C-5DE625A2B677}"/>
              </a:ext>
            </a:extLst>
          </p:cNvPr>
          <p:cNvSpPr txBox="1"/>
          <p:nvPr/>
        </p:nvSpPr>
        <p:spPr>
          <a:xfrm>
            <a:off x="6419946" y="2630175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Active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6005595" y="641359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5542608" y="826025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5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D452-565B-5047-912D-70EDC7D962C9}"/>
              </a:ext>
            </a:extLst>
          </p:cNvPr>
          <p:cNvCxnSpPr>
            <a:cxnSpLocks/>
          </p:cNvCxnSpPr>
          <p:nvPr/>
        </p:nvCxnSpPr>
        <p:spPr>
          <a:xfrm>
            <a:off x="5198902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AF26C9-E9F8-F749-B93B-E02CB8388241}"/>
              </a:ext>
            </a:extLst>
          </p:cNvPr>
          <p:cNvCxnSpPr>
            <a:cxnSpLocks/>
          </p:cNvCxnSpPr>
          <p:nvPr/>
        </p:nvCxnSpPr>
        <p:spPr>
          <a:xfrm>
            <a:off x="8881587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2B75C1-B4D6-554D-875C-5DE625A2B677}"/>
              </a:ext>
            </a:extLst>
          </p:cNvPr>
          <p:cNvSpPr txBox="1"/>
          <p:nvPr/>
        </p:nvSpPr>
        <p:spPr>
          <a:xfrm>
            <a:off x="6419946" y="2630175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Active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6005595" y="641359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5542608" y="826025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896D0-F642-5B4A-B6F5-7DBC180A179D}"/>
              </a:ext>
            </a:extLst>
          </p:cNvPr>
          <p:cNvSpPr txBox="1"/>
          <p:nvPr/>
        </p:nvSpPr>
        <p:spPr>
          <a:xfrm>
            <a:off x="1514948" y="2999507"/>
            <a:ext cx="19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Total: </a:t>
            </a:r>
            <a:r>
              <a:rPr lang="en-US" b="1" dirty="0">
                <a:solidFill>
                  <a:srgbClr val="C00000"/>
                </a:solidFill>
              </a:rPr>
              <a:t>301.4</a:t>
            </a:r>
          </a:p>
        </p:txBody>
      </p:sp>
    </p:spTree>
    <p:extLst>
      <p:ext uri="{BB962C8B-B14F-4D97-AF65-F5344CB8AC3E}">
        <p14:creationId xmlns:p14="http://schemas.microsoft.com/office/powerpoint/2010/main" val="110467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D452-565B-5047-912D-70EDC7D962C9}"/>
              </a:ext>
            </a:extLst>
          </p:cNvPr>
          <p:cNvCxnSpPr>
            <a:cxnSpLocks/>
          </p:cNvCxnSpPr>
          <p:nvPr/>
        </p:nvCxnSpPr>
        <p:spPr>
          <a:xfrm>
            <a:off x="5198902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AF26C9-E9F8-F749-B93B-E02CB8388241}"/>
              </a:ext>
            </a:extLst>
          </p:cNvPr>
          <p:cNvCxnSpPr>
            <a:cxnSpLocks/>
          </p:cNvCxnSpPr>
          <p:nvPr/>
        </p:nvCxnSpPr>
        <p:spPr>
          <a:xfrm>
            <a:off x="8881587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2B75C1-B4D6-554D-875C-5DE625A2B677}"/>
              </a:ext>
            </a:extLst>
          </p:cNvPr>
          <p:cNvSpPr txBox="1"/>
          <p:nvPr/>
        </p:nvSpPr>
        <p:spPr>
          <a:xfrm>
            <a:off x="6419946" y="2630175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Active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6005595" y="641359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5542608" y="826025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633B8634-6A70-F946-9E71-CC44EE660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62013"/>
              </p:ext>
            </p:extLst>
          </p:nvPr>
        </p:nvGraphicFramePr>
        <p:xfrm>
          <a:off x="2994564" y="4102232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349D0EC-AE56-A143-BF5A-9DD01A9484CA}"/>
              </a:ext>
            </a:extLst>
          </p:cNvPr>
          <p:cNvSpPr txBox="1"/>
          <p:nvPr/>
        </p:nvSpPr>
        <p:spPr>
          <a:xfrm>
            <a:off x="841871" y="4080165"/>
            <a:ext cx="19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Evolved Genotype: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B8568F-2F20-F04E-8594-8EE8BBEA5F6B}"/>
              </a:ext>
            </a:extLst>
          </p:cNvPr>
          <p:cNvSpPr txBox="1"/>
          <p:nvPr/>
        </p:nvSpPr>
        <p:spPr>
          <a:xfrm>
            <a:off x="1514948" y="2999507"/>
            <a:ext cx="19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Total: 301.4</a:t>
            </a:r>
          </a:p>
        </p:txBody>
      </p:sp>
    </p:spTree>
    <p:extLst>
      <p:ext uri="{BB962C8B-B14F-4D97-AF65-F5344CB8AC3E}">
        <p14:creationId xmlns:p14="http://schemas.microsoft.com/office/powerpoint/2010/main" val="169829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D452-565B-5047-912D-70EDC7D962C9}"/>
              </a:ext>
            </a:extLst>
          </p:cNvPr>
          <p:cNvCxnSpPr>
            <a:cxnSpLocks/>
          </p:cNvCxnSpPr>
          <p:nvPr/>
        </p:nvCxnSpPr>
        <p:spPr>
          <a:xfrm>
            <a:off x="5198902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AF26C9-E9F8-F749-B93B-E02CB8388241}"/>
              </a:ext>
            </a:extLst>
          </p:cNvPr>
          <p:cNvCxnSpPr>
            <a:cxnSpLocks/>
          </p:cNvCxnSpPr>
          <p:nvPr/>
        </p:nvCxnSpPr>
        <p:spPr>
          <a:xfrm>
            <a:off x="8881587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2B75C1-B4D6-554D-875C-5DE625A2B677}"/>
              </a:ext>
            </a:extLst>
          </p:cNvPr>
          <p:cNvSpPr txBox="1"/>
          <p:nvPr/>
        </p:nvSpPr>
        <p:spPr>
          <a:xfrm>
            <a:off x="6419946" y="2630175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Active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6005595" y="641359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5542608" y="826025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633B8634-6A70-F946-9E71-CC44EE660401}"/>
              </a:ext>
            </a:extLst>
          </p:cNvPr>
          <p:cNvGraphicFramePr>
            <a:graphicFrameLocks noGrp="1"/>
          </p:cNvGraphicFramePr>
          <p:nvPr/>
        </p:nvGraphicFramePr>
        <p:xfrm>
          <a:off x="2994564" y="4102232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521B9BD-62A1-7348-929C-6F4E51FEA6D1}"/>
              </a:ext>
            </a:extLst>
          </p:cNvPr>
          <p:cNvGraphicFramePr>
            <a:graphicFrameLocks noGrp="1"/>
          </p:cNvGraphicFramePr>
          <p:nvPr/>
        </p:nvGraphicFramePr>
        <p:xfrm>
          <a:off x="2994564" y="5028906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99.8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99.8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3D82F-9EEA-BD4D-B861-3989D676EFA8}"/>
              </a:ext>
            </a:extLst>
          </p:cNvPr>
          <p:cNvCxnSpPr>
            <a:cxnSpLocks/>
          </p:cNvCxnSpPr>
          <p:nvPr/>
        </p:nvCxnSpPr>
        <p:spPr>
          <a:xfrm>
            <a:off x="5198892" y="4473072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652EFD-346F-834C-BC1F-005BD0C12403}"/>
              </a:ext>
            </a:extLst>
          </p:cNvPr>
          <p:cNvCxnSpPr>
            <a:cxnSpLocks/>
          </p:cNvCxnSpPr>
          <p:nvPr/>
        </p:nvCxnSpPr>
        <p:spPr>
          <a:xfrm>
            <a:off x="10361194" y="4473072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660E8B-1BBA-634C-AF88-83CA9453144C}"/>
              </a:ext>
            </a:extLst>
          </p:cNvPr>
          <p:cNvSpPr txBox="1"/>
          <p:nvPr/>
        </p:nvSpPr>
        <p:spPr>
          <a:xfrm>
            <a:off x="1514938" y="5011479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B8568F-2F20-F04E-8594-8EE8BBEA5F6B}"/>
              </a:ext>
            </a:extLst>
          </p:cNvPr>
          <p:cNvSpPr txBox="1"/>
          <p:nvPr/>
        </p:nvSpPr>
        <p:spPr>
          <a:xfrm>
            <a:off x="1514948" y="2999507"/>
            <a:ext cx="19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Total: 301.4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3A9AF-32CC-E541-B79E-D76A63D850A4}"/>
              </a:ext>
            </a:extLst>
          </p:cNvPr>
          <p:cNvSpPr txBox="1"/>
          <p:nvPr/>
        </p:nvSpPr>
        <p:spPr>
          <a:xfrm>
            <a:off x="841871" y="4080165"/>
            <a:ext cx="19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Evolved Genotype:</a:t>
            </a:r>
          </a:p>
        </p:txBody>
      </p:sp>
    </p:spTree>
    <p:extLst>
      <p:ext uri="{BB962C8B-B14F-4D97-AF65-F5344CB8AC3E}">
        <p14:creationId xmlns:p14="http://schemas.microsoft.com/office/powerpoint/2010/main" val="318527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D452-565B-5047-912D-70EDC7D962C9}"/>
              </a:ext>
            </a:extLst>
          </p:cNvPr>
          <p:cNvCxnSpPr>
            <a:cxnSpLocks/>
          </p:cNvCxnSpPr>
          <p:nvPr/>
        </p:nvCxnSpPr>
        <p:spPr>
          <a:xfrm>
            <a:off x="5198902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AF26C9-E9F8-F749-B93B-E02CB8388241}"/>
              </a:ext>
            </a:extLst>
          </p:cNvPr>
          <p:cNvCxnSpPr>
            <a:cxnSpLocks/>
          </p:cNvCxnSpPr>
          <p:nvPr/>
        </p:nvCxnSpPr>
        <p:spPr>
          <a:xfrm>
            <a:off x="8881587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2B75C1-B4D6-554D-875C-5DE625A2B677}"/>
              </a:ext>
            </a:extLst>
          </p:cNvPr>
          <p:cNvSpPr txBox="1"/>
          <p:nvPr/>
        </p:nvSpPr>
        <p:spPr>
          <a:xfrm>
            <a:off x="6419946" y="2630175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Active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6005595" y="641359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5542608" y="826025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633B8634-6A70-F946-9E71-CC44EE660401}"/>
              </a:ext>
            </a:extLst>
          </p:cNvPr>
          <p:cNvGraphicFramePr>
            <a:graphicFrameLocks noGrp="1"/>
          </p:cNvGraphicFramePr>
          <p:nvPr/>
        </p:nvGraphicFramePr>
        <p:xfrm>
          <a:off x="2994564" y="4102232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521B9BD-62A1-7348-929C-6F4E51FEA6D1}"/>
              </a:ext>
            </a:extLst>
          </p:cNvPr>
          <p:cNvGraphicFramePr>
            <a:graphicFrameLocks noGrp="1"/>
          </p:cNvGraphicFramePr>
          <p:nvPr/>
        </p:nvGraphicFramePr>
        <p:xfrm>
          <a:off x="2994564" y="5028906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99.8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99.8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3D82F-9EEA-BD4D-B861-3989D676EFA8}"/>
              </a:ext>
            </a:extLst>
          </p:cNvPr>
          <p:cNvCxnSpPr>
            <a:cxnSpLocks/>
          </p:cNvCxnSpPr>
          <p:nvPr/>
        </p:nvCxnSpPr>
        <p:spPr>
          <a:xfrm>
            <a:off x="5198892" y="4473072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652EFD-346F-834C-BC1F-005BD0C12403}"/>
              </a:ext>
            </a:extLst>
          </p:cNvPr>
          <p:cNvCxnSpPr>
            <a:cxnSpLocks/>
          </p:cNvCxnSpPr>
          <p:nvPr/>
        </p:nvCxnSpPr>
        <p:spPr>
          <a:xfrm>
            <a:off x="10361194" y="4473072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660E8B-1BBA-634C-AF88-83CA9453144C}"/>
              </a:ext>
            </a:extLst>
          </p:cNvPr>
          <p:cNvSpPr txBox="1"/>
          <p:nvPr/>
        </p:nvSpPr>
        <p:spPr>
          <a:xfrm>
            <a:off x="1514938" y="5011479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B8568F-2F20-F04E-8594-8EE8BBEA5F6B}"/>
              </a:ext>
            </a:extLst>
          </p:cNvPr>
          <p:cNvSpPr txBox="1"/>
          <p:nvPr/>
        </p:nvSpPr>
        <p:spPr>
          <a:xfrm>
            <a:off x="1514948" y="2999507"/>
            <a:ext cx="19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Total: 301.4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681BD-C870-1B49-98DF-6D3D0CB3D12E}"/>
              </a:ext>
            </a:extLst>
          </p:cNvPr>
          <p:cNvSpPr txBox="1"/>
          <p:nvPr/>
        </p:nvSpPr>
        <p:spPr>
          <a:xfrm>
            <a:off x="1514948" y="5787148"/>
            <a:ext cx="19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Active Total: 699.3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B3258-2D30-D343-BAD0-62D0CEF6E4D5}"/>
              </a:ext>
            </a:extLst>
          </p:cNvPr>
          <p:cNvSpPr txBox="1"/>
          <p:nvPr/>
        </p:nvSpPr>
        <p:spPr>
          <a:xfrm>
            <a:off x="841871" y="4080165"/>
            <a:ext cx="19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Evolved Genotype:</a:t>
            </a:r>
          </a:p>
        </p:txBody>
      </p:sp>
    </p:spTree>
    <p:extLst>
      <p:ext uri="{BB962C8B-B14F-4D97-AF65-F5344CB8AC3E}">
        <p14:creationId xmlns:p14="http://schemas.microsoft.com/office/powerpoint/2010/main" val="342288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17331"/>
              </p:ext>
            </p:extLst>
          </p:nvPr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</p:spTree>
    <p:extLst>
      <p:ext uri="{BB962C8B-B14F-4D97-AF65-F5344CB8AC3E}">
        <p14:creationId xmlns:p14="http://schemas.microsoft.com/office/powerpoint/2010/main" val="13528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</p:spTree>
    <p:extLst>
      <p:ext uri="{BB962C8B-B14F-4D97-AF65-F5344CB8AC3E}">
        <p14:creationId xmlns:p14="http://schemas.microsoft.com/office/powerpoint/2010/main" val="261751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6005595" y="641359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5542608" y="826025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5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D452-565B-5047-912D-70EDC7D962C9}"/>
              </a:ext>
            </a:extLst>
          </p:cNvPr>
          <p:cNvCxnSpPr>
            <a:cxnSpLocks/>
          </p:cNvCxnSpPr>
          <p:nvPr/>
        </p:nvCxnSpPr>
        <p:spPr>
          <a:xfrm>
            <a:off x="5198902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6005595" y="641359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5542608" y="826025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D452-565B-5047-912D-70EDC7D962C9}"/>
              </a:ext>
            </a:extLst>
          </p:cNvPr>
          <p:cNvCxnSpPr>
            <a:cxnSpLocks/>
          </p:cNvCxnSpPr>
          <p:nvPr/>
        </p:nvCxnSpPr>
        <p:spPr>
          <a:xfrm>
            <a:off x="5198902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6005595" y="641359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5542608" y="826025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6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D452-565B-5047-912D-70EDC7D962C9}"/>
              </a:ext>
            </a:extLst>
          </p:cNvPr>
          <p:cNvCxnSpPr>
            <a:cxnSpLocks/>
          </p:cNvCxnSpPr>
          <p:nvPr/>
        </p:nvCxnSpPr>
        <p:spPr>
          <a:xfrm>
            <a:off x="5198902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6005595" y="641359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5542608" y="826025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8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D452-565B-5047-912D-70EDC7D962C9}"/>
              </a:ext>
            </a:extLst>
          </p:cNvPr>
          <p:cNvCxnSpPr>
            <a:cxnSpLocks/>
          </p:cNvCxnSpPr>
          <p:nvPr/>
        </p:nvCxnSpPr>
        <p:spPr>
          <a:xfrm>
            <a:off x="5198902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6005595" y="641359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5542608" y="826025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4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0BDBF-A6EB-164D-995A-69D600986751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1314591"/>
          <a:ext cx="73666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4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4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56985-51F9-8143-A11E-426BDBD621E7}"/>
              </a:ext>
            </a:extLst>
          </p:cNvPr>
          <p:cNvGraphicFramePr>
            <a:graphicFrameLocks noGrp="1"/>
          </p:cNvGraphicFramePr>
          <p:nvPr/>
        </p:nvGraphicFramePr>
        <p:xfrm>
          <a:off x="2994574" y="2241265"/>
          <a:ext cx="736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63">
                  <a:extLst>
                    <a:ext uri="{9D8B030D-6E8A-4147-A177-3AD203B41FA5}">
                      <a16:colId xmlns:a16="http://schemas.microsoft.com/office/drawing/2014/main" val="63935820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875885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76073491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89164886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35920579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126186119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620486062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3829689747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2636735878"/>
                    </a:ext>
                  </a:extLst>
                </a:gridCol>
                <a:gridCol w="736663">
                  <a:extLst>
                    <a:ext uri="{9D8B030D-6E8A-4147-A177-3AD203B41FA5}">
                      <a16:colId xmlns:a16="http://schemas.microsoft.com/office/drawing/2014/main" val="1893120162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8677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D452-565B-5047-912D-70EDC7D962C9}"/>
              </a:ext>
            </a:extLst>
          </p:cNvPr>
          <p:cNvCxnSpPr>
            <a:cxnSpLocks/>
          </p:cNvCxnSpPr>
          <p:nvPr/>
        </p:nvCxnSpPr>
        <p:spPr>
          <a:xfrm>
            <a:off x="5198902" y="1685431"/>
            <a:ext cx="0" cy="5522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36C530-CC52-1047-BB1C-70CA589CB447}"/>
              </a:ext>
            </a:extLst>
          </p:cNvPr>
          <p:cNvSpPr txBox="1"/>
          <p:nvPr/>
        </p:nvSpPr>
        <p:spPr>
          <a:xfrm>
            <a:off x="1515216" y="13035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3AF5-E63C-4045-BCDB-6BC5CD4F6F49}"/>
              </a:ext>
            </a:extLst>
          </p:cNvPr>
          <p:cNvSpPr txBox="1"/>
          <p:nvPr/>
        </p:nvSpPr>
        <p:spPr>
          <a:xfrm>
            <a:off x="1514948" y="22238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Phenotype: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CFD8F-F4FE-A443-AE54-C25F96A529EF}"/>
              </a:ext>
            </a:extLst>
          </p:cNvPr>
          <p:cNvSpPr txBox="1"/>
          <p:nvPr/>
        </p:nvSpPr>
        <p:spPr>
          <a:xfrm>
            <a:off x="6005595" y="641359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Position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DCF18D4-86CC-FF4A-92D8-A2BFEA26A42B}"/>
              </a:ext>
            </a:extLst>
          </p:cNvPr>
          <p:cNvSpPr/>
          <p:nvPr/>
        </p:nvSpPr>
        <p:spPr>
          <a:xfrm flipH="1">
            <a:off x="5542608" y="826025"/>
            <a:ext cx="925974" cy="846323"/>
          </a:xfrm>
          <a:prstGeom prst="arc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</TotalTime>
  <Words>448</Words>
  <Application>Microsoft Macintosh PowerPoint</Application>
  <PresentationFormat>Widescreen</PresentationFormat>
  <Paragraphs>370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Ofria, Charles</dc:creator>
  <cp:lastModifiedBy>Ofria, Charles</cp:lastModifiedBy>
  <cp:revision>10</cp:revision>
  <dcterms:created xsi:type="dcterms:W3CDTF">2021-04-20T14:30:18Z</dcterms:created>
  <dcterms:modified xsi:type="dcterms:W3CDTF">2021-05-20T13:53:34Z</dcterms:modified>
</cp:coreProperties>
</file>