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8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8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sorts of sort.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Matthew,  Orion, Andre and Joseph</a:t>
            </a:r>
          </a:p>
          <a:p>
            <a:r>
              <a:rPr lang="en-US" sz="2400" dirty="0" smtClean="0"/>
              <a:t>Tutor: Erik </a:t>
            </a:r>
            <a:r>
              <a:rPr lang="en-US" sz="2400" dirty="0" err="1" smtClean="0"/>
              <a:t>Vanwyk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72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3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sorting algorithms in: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Assembly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Verilog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Python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7762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Takes </a:t>
            </a:r>
            <a:r>
              <a:rPr lang="en-US" dirty="0"/>
              <a:t>O(n log(n))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Picks </a:t>
            </a:r>
            <a:r>
              <a:rPr lang="en-US" dirty="0"/>
              <a:t>a “pivot” from the list, and partitions the list into things bigger and smaller than the pivot.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bigger and smaller lists are both sorted. </a:t>
            </a:r>
          </a:p>
        </p:txBody>
      </p:sp>
    </p:spTree>
    <p:extLst>
      <p:ext uri="{BB962C8B-B14F-4D97-AF65-F5344CB8AC3E}">
        <p14:creationId xmlns:p14="http://schemas.microsoft.com/office/powerpoint/2010/main" val="28506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Human </a:t>
            </a:r>
            <a:r>
              <a:rPr lang="en-US" dirty="0" err="1" smtClean="0"/>
              <a:t>psedo</a:t>
            </a:r>
            <a:r>
              <a:rPr lang="en-US" dirty="0" smtClean="0"/>
              <a:t> - code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Loop until it is sorted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{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Loop through </a:t>
            </a:r>
            <a:r>
              <a:rPr lang="en-US" sz="2800" dirty="0" smtClean="0"/>
              <a:t>list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{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If list [next one] &lt; list [current one]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 smtClean="0"/>
              <a:t>{swap </a:t>
            </a:r>
            <a:r>
              <a:rPr lang="en-US" sz="2800" dirty="0" smtClean="0"/>
              <a:t>list[next one] with list[current one</a:t>
            </a:r>
            <a:r>
              <a:rPr lang="en-US" sz="2800" dirty="0" smtClean="0"/>
              <a:t>]}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48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orts </a:t>
            </a:r>
            <a:r>
              <a:rPr lang="en-US" dirty="0"/>
              <a:t>numbers by sorting each digit of the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1026" name="Picture 2" descr="C:\Users\amingchang\Pictures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56" y="3886200"/>
            <a:ext cx="6056312" cy="207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63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6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Caching and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102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All sorts of sort.</vt:lpstr>
      <vt:lpstr>Introduction</vt:lpstr>
      <vt:lpstr>Quick Sort</vt:lpstr>
      <vt:lpstr>Bubble Sort</vt:lpstr>
      <vt:lpstr>Radix Sort</vt:lpstr>
      <vt:lpstr>Selection Sort</vt:lpstr>
      <vt:lpstr>Merge Sort</vt:lpstr>
      <vt:lpstr>Caching and sorts</vt:lpstr>
      <vt:lpstr>Assembly</vt:lpstr>
      <vt:lpstr>Verilog</vt:lpstr>
      <vt:lpstr>Results</vt:lpstr>
      <vt:lpstr>References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sorts of sort.</dc:title>
  <dc:creator>Andre Xian Ming Chang</dc:creator>
  <cp:lastModifiedBy>Andre Xian Ming Chang</cp:lastModifiedBy>
  <cp:revision>6</cp:revision>
  <dcterms:created xsi:type="dcterms:W3CDTF">2012-12-12T21:28:43Z</dcterms:created>
  <dcterms:modified xsi:type="dcterms:W3CDTF">2012-12-14T02:03:12Z</dcterms:modified>
</cp:coreProperties>
</file>