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F9E2-E44C-4797-9B8C-BEF915A758C1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8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sorts of sort.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Matthew,  Orion, Andre and Joseph</a:t>
            </a:r>
          </a:p>
          <a:p>
            <a:r>
              <a:rPr lang="en-US" sz="2400" dirty="0" smtClean="0"/>
              <a:t>Tutor: Erik </a:t>
            </a:r>
            <a:r>
              <a:rPr lang="en-US" sz="2400" dirty="0" err="1" smtClean="0"/>
              <a:t>Vanwyk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7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All sorts of sort.</vt:lpstr>
      <vt:lpstr>Introduction</vt:lpstr>
      <vt:lpstr>Quick Sort</vt:lpstr>
      <vt:lpstr>Bubble Sort</vt:lpstr>
      <vt:lpstr>Radix Sort</vt:lpstr>
      <vt:lpstr>Selection Sort</vt:lpstr>
      <vt:lpstr>Results</vt:lpstr>
      <vt:lpstr>References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sorts of sort.</dc:title>
  <dc:creator>Andre Xian Ming Chang</dc:creator>
  <cp:lastModifiedBy>Andre Xian Ming Chang</cp:lastModifiedBy>
  <cp:revision>1</cp:revision>
  <dcterms:created xsi:type="dcterms:W3CDTF">2012-12-12T21:28:43Z</dcterms:created>
  <dcterms:modified xsi:type="dcterms:W3CDTF">2012-12-12T21:31:35Z</dcterms:modified>
</cp:coreProperties>
</file>