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AA479-0CD2-4D80-9407-F9BB8EE07AD3}" v="186" dt="2024-04-26T20:46:56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ourahamane ayouba hassane" userId="27c0e6a8551041ce" providerId="Windows Live" clId="Web-{8A9AA479-0CD2-4D80-9407-F9BB8EE07AD3}"/>
    <pc:docChg chg="addSld modSld">
      <pc:chgData name="abdourahamane ayouba hassane" userId="27c0e6a8551041ce" providerId="Windows Live" clId="Web-{8A9AA479-0CD2-4D80-9407-F9BB8EE07AD3}" dt="2024-04-26T15:10:05.373" v="204" actId="20577"/>
      <pc:docMkLst>
        <pc:docMk/>
      </pc:docMkLst>
      <pc:sldChg chg="modSp">
        <pc:chgData name="abdourahamane ayouba hassane" userId="27c0e6a8551041ce" providerId="Windows Live" clId="Web-{8A9AA479-0CD2-4D80-9407-F9BB8EE07AD3}" dt="2024-04-26T13:23:23.553" v="23" actId="20577"/>
        <pc:sldMkLst>
          <pc:docMk/>
          <pc:sldMk cId="3784089036" sldId="256"/>
        </pc:sldMkLst>
        <pc:spChg chg="mod">
          <ac:chgData name="abdourahamane ayouba hassane" userId="27c0e6a8551041ce" providerId="Windows Live" clId="Web-{8A9AA479-0CD2-4D80-9407-F9BB8EE07AD3}" dt="2024-04-26T13:23:05.818" v="11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abdourahamane ayouba hassane" userId="27c0e6a8551041ce" providerId="Windows Live" clId="Web-{8A9AA479-0CD2-4D80-9407-F9BB8EE07AD3}" dt="2024-04-26T13:23:23.553" v="23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">
        <pc:chgData name="abdourahamane ayouba hassane" userId="27c0e6a8551041ce" providerId="Windows Live" clId="Web-{8A9AA479-0CD2-4D80-9407-F9BB8EE07AD3}" dt="2024-04-26T14:58:44.314" v="47" actId="20577"/>
        <pc:sldMkLst>
          <pc:docMk/>
          <pc:sldMk cId="2097805919" sldId="257"/>
        </pc:sldMkLst>
        <pc:spChg chg="mod">
          <ac:chgData name="abdourahamane ayouba hassane" userId="27c0e6a8551041ce" providerId="Windows Live" clId="Web-{8A9AA479-0CD2-4D80-9407-F9BB8EE07AD3}" dt="2024-04-26T13:25:13.853" v="39" actId="20577"/>
          <ac:spMkLst>
            <pc:docMk/>
            <pc:sldMk cId="2097805919" sldId="257"/>
            <ac:spMk id="2" creationId="{F10C820A-AD12-7500-66AB-2975E5C6C700}"/>
          </ac:spMkLst>
        </pc:spChg>
        <pc:spChg chg="mod">
          <ac:chgData name="abdourahamane ayouba hassane" userId="27c0e6a8551041ce" providerId="Windows Live" clId="Web-{8A9AA479-0CD2-4D80-9407-F9BB8EE07AD3}" dt="2024-04-26T14:58:44.314" v="47" actId="20577"/>
          <ac:spMkLst>
            <pc:docMk/>
            <pc:sldMk cId="2097805919" sldId="257"/>
            <ac:spMk id="3" creationId="{91750DDA-EDF5-8F85-3379-AC4C10C6F3A3}"/>
          </ac:spMkLst>
        </pc:spChg>
      </pc:sldChg>
      <pc:sldChg chg="modSp new">
        <pc:chgData name="abdourahamane ayouba hassane" userId="27c0e6a8551041ce" providerId="Windows Live" clId="Web-{8A9AA479-0CD2-4D80-9407-F9BB8EE07AD3}" dt="2024-04-26T14:59:39.629" v="55" actId="20577"/>
        <pc:sldMkLst>
          <pc:docMk/>
          <pc:sldMk cId="901871982" sldId="258"/>
        </pc:sldMkLst>
        <pc:spChg chg="mod">
          <ac:chgData name="abdourahamane ayouba hassane" userId="27c0e6a8551041ce" providerId="Windows Live" clId="Web-{8A9AA479-0CD2-4D80-9407-F9BB8EE07AD3}" dt="2024-04-26T14:59:27.519" v="52" actId="20577"/>
          <ac:spMkLst>
            <pc:docMk/>
            <pc:sldMk cId="901871982" sldId="258"/>
            <ac:spMk id="2" creationId="{445646AF-ED27-A7A3-7B4B-BA3873E51DC7}"/>
          </ac:spMkLst>
        </pc:spChg>
        <pc:spChg chg="mod">
          <ac:chgData name="abdourahamane ayouba hassane" userId="27c0e6a8551041ce" providerId="Windows Live" clId="Web-{8A9AA479-0CD2-4D80-9407-F9BB8EE07AD3}" dt="2024-04-26T14:59:39.629" v="55" actId="20577"/>
          <ac:spMkLst>
            <pc:docMk/>
            <pc:sldMk cId="901871982" sldId="258"/>
            <ac:spMk id="3" creationId="{8BB5D60C-A63C-339A-3A37-2C0DDA88DFC4}"/>
          </ac:spMkLst>
        </pc:spChg>
      </pc:sldChg>
      <pc:sldChg chg="modSp new">
        <pc:chgData name="abdourahamane ayouba hassane" userId="27c0e6a8551041ce" providerId="Windows Live" clId="Web-{8A9AA479-0CD2-4D80-9407-F9BB8EE07AD3}" dt="2024-04-26T15:01:44.025" v="77" actId="20577"/>
        <pc:sldMkLst>
          <pc:docMk/>
          <pc:sldMk cId="3426849529" sldId="259"/>
        </pc:sldMkLst>
        <pc:spChg chg="mod">
          <ac:chgData name="abdourahamane ayouba hassane" userId="27c0e6a8551041ce" providerId="Windows Live" clId="Web-{8A9AA479-0CD2-4D80-9407-F9BB8EE07AD3}" dt="2024-04-26T15:01:05.742" v="74" actId="20577"/>
          <ac:spMkLst>
            <pc:docMk/>
            <pc:sldMk cId="3426849529" sldId="259"/>
            <ac:spMk id="2" creationId="{D64579D1-CBA3-86A7-E8C1-298F0033B05B}"/>
          </ac:spMkLst>
        </pc:spChg>
        <pc:spChg chg="mod">
          <ac:chgData name="abdourahamane ayouba hassane" userId="27c0e6a8551041ce" providerId="Windows Live" clId="Web-{8A9AA479-0CD2-4D80-9407-F9BB8EE07AD3}" dt="2024-04-26T15:01:44.025" v="77" actId="20577"/>
          <ac:spMkLst>
            <pc:docMk/>
            <pc:sldMk cId="3426849529" sldId="259"/>
            <ac:spMk id="3" creationId="{FB3142F8-02BE-F051-AF5F-120D1D865352}"/>
          </ac:spMkLst>
        </pc:spChg>
      </pc:sldChg>
      <pc:sldChg chg="modSp new">
        <pc:chgData name="abdourahamane ayouba hassane" userId="27c0e6a8551041ce" providerId="Windows Live" clId="Web-{8A9AA479-0CD2-4D80-9407-F9BB8EE07AD3}" dt="2024-04-26T15:02:57.668" v="90" actId="20577"/>
        <pc:sldMkLst>
          <pc:docMk/>
          <pc:sldMk cId="2386749403" sldId="260"/>
        </pc:sldMkLst>
        <pc:spChg chg="mod">
          <ac:chgData name="abdourahamane ayouba hassane" userId="27c0e6a8551041ce" providerId="Windows Live" clId="Web-{8A9AA479-0CD2-4D80-9407-F9BB8EE07AD3}" dt="2024-04-26T15:02:27.823" v="87" actId="20577"/>
          <ac:spMkLst>
            <pc:docMk/>
            <pc:sldMk cId="2386749403" sldId="260"/>
            <ac:spMk id="2" creationId="{99C7DA3D-4F55-465B-E4BB-0A308413D165}"/>
          </ac:spMkLst>
        </pc:spChg>
        <pc:spChg chg="mod">
          <ac:chgData name="abdourahamane ayouba hassane" userId="27c0e6a8551041ce" providerId="Windows Live" clId="Web-{8A9AA479-0CD2-4D80-9407-F9BB8EE07AD3}" dt="2024-04-26T15:02:57.668" v="90" actId="20577"/>
          <ac:spMkLst>
            <pc:docMk/>
            <pc:sldMk cId="2386749403" sldId="260"/>
            <ac:spMk id="3" creationId="{76D48CE7-0394-E9CF-70A5-EE695A767918}"/>
          </ac:spMkLst>
        </pc:spChg>
      </pc:sldChg>
      <pc:sldChg chg="modSp new">
        <pc:chgData name="abdourahamane ayouba hassane" userId="27c0e6a8551041ce" providerId="Windows Live" clId="Web-{8A9AA479-0CD2-4D80-9407-F9BB8EE07AD3}" dt="2024-04-26T15:04:07.296" v="106" actId="20577"/>
        <pc:sldMkLst>
          <pc:docMk/>
          <pc:sldMk cId="2145720" sldId="261"/>
        </pc:sldMkLst>
        <pc:spChg chg="mod">
          <ac:chgData name="abdourahamane ayouba hassane" userId="27c0e6a8551041ce" providerId="Windows Live" clId="Web-{8A9AA479-0CD2-4D80-9407-F9BB8EE07AD3}" dt="2024-04-26T15:04:07.296" v="106" actId="20577"/>
          <ac:spMkLst>
            <pc:docMk/>
            <pc:sldMk cId="2145720" sldId="261"/>
            <ac:spMk id="2" creationId="{A8937F4D-9FB2-FF62-5085-3A84CAFAD1FF}"/>
          </ac:spMkLst>
        </pc:spChg>
        <pc:spChg chg="mod">
          <ac:chgData name="abdourahamane ayouba hassane" userId="27c0e6a8551041ce" providerId="Windows Live" clId="Web-{8A9AA479-0CD2-4D80-9407-F9BB8EE07AD3}" dt="2024-04-26T15:03:46.639" v="94" actId="20577"/>
          <ac:spMkLst>
            <pc:docMk/>
            <pc:sldMk cId="2145720" sldId="261"/>
            <ac:spMk id="3" creationId="{0BD343F7-3CFF-2DF7-693A-0E073DFDD8E4}"/>
          </ac:spMkLst>
        </pc:spChg>
      </pc:sldChg>
      <pc:sldChg chg="modSp new">
        <pc:chgData name="abdourahamane ayouba hassane" userId="27c0e6a8551041ce" providerId="Windows Live" clId="Web-{8A9AA479-0CD2-4D80-9407-F9BB8EE07AD3}" dt="2024-04-26T15:08:33.119" v="185" actId="20577"/>
        <pc:sldMkLst>
          <pc:docMk/>
          <pc:sldMk cId="193941734" sldId="262"/>
        </pc:sldMkLst>
        <pc:spChg chg="mod">
          <ac:chgData name="abdourahamane ayouba hassane" userId="27c0e6a8551041ce" providerId="Windows Live" clId="Web-{8A9AA479-0CD2-4D80-9407-F9BB8EE07AD3}" dt="2024-04-26T15:04:51.673" v="121" actId="20577"/>
          <ac:spMkLst>
            <pc:docMk/>
            <pc:sldMk cId="193941734" sldId="262"/>
            <ac:spMk id="2" creationId="{2AFB791B-7D2A-C6C1-E73D-3B3A441E48C7}"/>
          </ac:spMkLst>
        </pc:spChg>
        <pc:spChg chg="mod">
          <ac:chgData name="abdourahamane ayouba hassane" userId="27c0e6a8551041ce" providerId="Windows Live" clId="Web-{8A9AA479-0CD2-4D80-9407-F9BB8EE07AD3}" dt="2024-04-26T15:08:33.119" v="185" actId="20577"/>
          <ac:spMkLst>
            <pc:docMk/>
            <pc:sldMk cId="193941734" sldId="262"/>
            <ac:spMk id="3" creationId="{7365953F-9DDB-060F-08FE-3D61A3F4B96A}"/>
          </ac:spMkLst>
        </pc:spChg>
      </pc:sldChg>
      <pc:sldChg chg="modSp new">
        <pc:chgData name="abdourahamane ayouba hassane" userId="27c0e6a8551041ce" providerId="Windows Live" clId="Web-{8A9AA479-0CD2-4D80-9407-F9BB8EE07AD3}" dt="2024-04-26T15:10:05.373" v="204" actId="20577"/>
        <pc:sldMkLst>
          <pc:docMk/>
          <pc:sldMk cId="3341654072" sldId="263"/>
        </pc:sldMkLst>
        <pc:spChg chg="mod">
          <ac:chgData name="abdourahamane ayouba hassane" userId="27c0e6a8551041ce" providerId="Windows Live" clId="Web-{8A9AA479-0CD2-4D80-9407-F9BB8EE07AD3}" dt="2024-04-26T15:09:44.888" v="199" actId="20577"/>
          <ac:spMkLst>
            <pc:docMk/>
            <pc:sldMk cId="3341654072" sldId="263"/>
            <ac:spMk id="2" creationId="{E52292A6-A22C-36BA-83C3-C0457D43BF30}"/>
          </ac:spMkLst>
        </pc:spChg>
        <pc:spChg chg="mod">
          <ac:chgData name="abdourahamane ayouba hassane" userId="27c0e6a8551041ce" providerId="Windows Live" clId="Web-{8A9AA479-0CD2-4D80-9407-F9BB8EE07AD3}" dt="2024-04-26T15:10:05.373" v="204" actId="20577"/>
          <ac:spMkLst>
            <pc:docMk/>
            <pc:sldMk cId="3341654072" sldId="263"/>
            <ac:spMk id="3" creationId="{950A5A9F-9BE6-10A7-F43F-34D7998A2A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Swe</a:t>
            </a:r>
            <a:r>
              <a:rPr lang="fr-FR" dirty="0"/>
              <a:t> 212 </a:t>
            </a:r>
            <a:r>
              <a:rPr lang="fr-FR" dirty="0" err="1"/>
              <a:t>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Requirement</a:t>
            </a:r>
            <a:r>
              <a:rPr lang="fr-FR" dirty="0"/>
              <a:t> </a:t>
            </a:r>
            <a:r>
              <a:rPr lang="fr-FR" dirty="0" err="1"/>
              <a:t>elictiations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C820A-AD12-7500-66AB-2975E5C6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Interviews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750DDA-EDF5-8F85-3379-AC4C10C6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Interview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target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users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(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disabled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individuals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) to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understand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their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needs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, challenges, and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preferences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when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it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comes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obtaining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medication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fr-FR" b="1"/>
          </a:p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Interview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pharmacists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gather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insights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into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current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process of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medication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procurement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and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any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pain points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they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observe.</a:t>
            </a:r>
            <a:endParaRPr lang="fr-FR" dirty="0"/>
          </a:p>
          <a:p>
            <a:pPr>
              <a:buAutoNum type="arabicPeriod"/>
            </a:pPr>
            <a:endParaRPr lang="fr-FR" sz="1200" b="1" dirty="0"/>
          </a:p>
          <a:p>
            <a:pPr marL="514350" indent="-514350"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80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646AF-ED27-A7A3-7B4B-BA3873E5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Surveys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5D60C-A63C-339A-3A37-2C0DDA88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Conduct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surveys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among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disabled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individuals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and </a:t>
            </a:r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their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caregivers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to </a:t>
            </a:r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gather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quantitative data on </a:t>
            </a:r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their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preferences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and </a:t>
            </a:r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requirements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for a </a:t>
            </a:r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medication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3200" dirty="0" err="1">
                <a:solidFill>
                  <a:srgbClr val="0D0D0D"/>
                </a:solidFill>
                <a:ea typeface="+mn-lt"/>
                <a:cs typeface="+mn-lt"/>
              </a:rPr>
              <a:t>delivery</a:t>
            </a:r>
            <a:r>
              <a:rPr lang="fr-FR" sz="3200" dirty="0">
                <a:solidFill>
                  <a:srgbClr val="0D0D0D"/>
                </a:solidFill>
                <a:ea typeface="+mn-lt"/>
                <a:cs typeface="+mn-lt"/>
              </a:rPr>
              <a:t> app.</a:t>
            </a:r>
            <a:endParaRPr lang="fr-FR" sz="3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87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579D1-CBA3-86A7-E8C1-298F0033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 sz="1200" b="1" dirty="0"/>
          </a:p>
          <a:p>
            <a:br>
              <a:rPr lang="en-US" dirty="0"/>
            </a:br>
            <a:r>
              <a:rPr lang="en-US" dirty="0"/>
              <a:t>Observation</a:t>
            </a: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3142F8-02BE-F051-AF5F-120D1D86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Observe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disabled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individuals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as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they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navigate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process of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obtaining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medication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either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in-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person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or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through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video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recordings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, to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identify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pain points and areas for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improvement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84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7DA3D-4F55-465B-E4BB-0A308413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D48CE7-0394-E9CF-70A5-EE695A76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Organize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focus groups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with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disabled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individuals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caregivers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, and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healthcare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professionals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facilitate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discussions and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gather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diverse perspectives on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requirements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for the app.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74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37F4D-9FB2-FF62-5085-3A84CAFA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prototyping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343F7-3CFF-2DF7-693A-0E073DFD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Develop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prototypes or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mockups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of the app interface and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functionalities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to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gather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feedback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from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stakeholders and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refine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the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requirements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D0D0D"/>
                </a:solidFill>
                <a:ea typeface="+mn-lt"/>
                <a:cs typeface="+mn-lt"/>
              </a:rPr>
              <a:t>iteratively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B791B-7D2A-C6C1-E73D-3B3A441E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r>
              <a:rPr lang="fr-FR" dirty="0"/>
              <a:t> for the app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5953F-9DDB-060F-08FE-3D61A3F4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1705881"/>
            <a:ext cx="11527970" cy="51568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b="1" dirty="0">
                <a:ea typeface="+mn-lt"/>
                <a:cs typeface="+mn-lt"/>
              </a:rPr>
              <a:t>User Registration and Profile Management:</a:t>
            </a:r>
            <a:endParaRPr lang="fr-FR" sz="20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Users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should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be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able to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register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on the app and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create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profiles,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including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information about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their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medical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condition, allergies, and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preferred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delivery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preferences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fr-FR" sz="2000"/>
          </a:p>
          <a:p>
            <a:r>
              <a:rPr lang="fr-FR" sz="2000" b="1" err="1">
                <a:ea typeface="+mn-lt"/>
                <a:cs typeface="+mn-lt"/>
              </a:rPr>
              <a:t>Medication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err="1">
                <a:ea typeface="+mn-lt"/>
                <a:cs typeface="+mn-lt"/>
              </a:rPr>
              <a:t>Catalog</a:t>
            </a:r>
            <a:r>
              <a:rPr lang="fr-FR" sz="2000" b="1" dirty="0">
                <a:ea typeface="+mn-lt"/>
                <a:cs typeface="+mn-lt"/>
              </a:rPr>
              <a:t>:</a:t>
            </a:r>
            <a:endParaRPr lang="fr-FR" sz="2000"/>
          </a:p>
          <a:p>
            <a:pPr marL="457200" lvl="1" indent="0">
              <a:buNone/>
            </a:pP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The app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should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provide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catalog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of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available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medications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including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detailed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information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such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as dosage, instructions, and possible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side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effects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fr-FR" sz="2000"/>
          </a:p>
          <a:p>
            <a:r>
              <a:rPr lang="fr-FR" sz="2000" b="1" err="1">
                <a:ea typeface="+mn-lt"/>
                <a:cs typeface="+mn-lt"/>
              </a:rPr>
              <a:t>Ordering</a:t>
            </a:r>
            <a:r>
              <a:rPr lang="fr-FR" sz="2000" b="1" dirty="0">
                <a:ea typeface="+mn-lt"/>
                <a:cs typeface="+mn-lt"/>
              </a:rPr>
              <a:t> and Prescription Management:</a:t>
            </a:r>
            <a:endParaRPr lang="fr-FR" sz="20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   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Users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should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be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able to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upload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prescriptions,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order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medications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, and set up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automatic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refills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for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recurring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prescriptions.</a:t>
            </a:r>
            <a:endParaRPr lang="fr-FR" sz="2000"/>
          </a:p>
          <a:p>
            <a:r>
              <a:rPr lang="fr-FR" sz="2000" b="1" dirty="0">
                <a:ea typeface="+mn-lt"/>
                <a:cs typeface="+mn-lt"/>
              </a:rPr>
              <a:t>Delivery Options:</a:t>
            </a:r>
            <a:endParaRPr lang="fr-FR" sz="20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      The app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should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offer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various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delivery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options,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including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scheduled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deliveries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, express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deliveries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for urgent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medications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, and the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ability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to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choose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0D0D0D"/>
                </a:solidFill>
                <a:ea typeface="+mn-lt"/>
                <a:cs typeface="+mn-lt"/>
              </a:rPr>
              <a:t>delivery</a:t>
            </a:r>
            <a:r>
              <a:rPr lang="fr-FR" sz="2000" dirty="0">
                <a:solidFill>
                  <a:srgbClr val="0D0D0D"/>
                </a:solidFill>
                <a:ea typeface="+mn-lt"/>
                <a:cs typeface="+mn-lt"/>
              </a:rPr>
              <a:t>  time slots.</a:t>
            </a:r>
            <a:endParaRPr lang="fr-FR" sz="2000" dirty="0"/>
          </a:p>
          <a:p>
            <a:endParaRPr lang="fr-FR" sz="14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4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292A6-A22C-36BA-83C3-C0457D4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rgbClr val="000000"/>
                </a:solidFill>
                <a:ea typeface="+mj-lt"/>
                <a:cs typeface="+mj-lt"/>
              </a:rPr>
              <a:t>Some</a:t>
            </a:r>
            <a:r>
              <a:rPr lang="fr-FR" dirty="0">
                <a:solidFill>
                  <a:srgbClr val="000000"/>
                </a:solidFill>
                <a:ea typeface="+mj-lt"/>
                <a:cs typeface="+mj-lt"/>
              </a:rPr>
              <a:t> </a:t>
            </a:r>
            <a:r>
              <a:rPr lang="fr-FR" dirty="0" err="1">
                <a:solidFill>
                  <a:srgbClr val="000000"/>
                </a:solidFill>
                <a:ea typeface="+mj-lt"/>
                <a:cs typeface="+mj-lt"/>
              </a:rPr>
              <a:t>requirements</a:t>
            </a:r>
            <a:r>
              <a:rPr lang="fr-FR" dirty="0">
                <a:solidFill>
                  <a:srgbClr val="000000"/>
                </a:solidFill>
                <a:ea typeface="+mj-lt"/>
                <a:cs typeface="+mj-lt"/>
              </a:rPr>
              <a:t> for the app</a:t>
            </a:r>
          </a:p>
          <a:p>
            <a:endParaRPr lang="fr-FR" kern="1200" dirty="0">
              <a:solidFill>
                <a:srgbClr val="000000"/>
              </a:solidFill>
              <a:latin typeface="Aptos Display"/>
              <a:cs typeface="Arial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A5A9F-9BE6-10A7-F43F-34D7998A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sz="1600" b="1" dirty="0" err="1">
                <a:latin typeface="Arial"/>
                <a:cs typeface="Arial"/>
              </a:rPr>
              <a:t>Accessibility</a:t>
            </a:r>
            <a:r>
              <a:rPr lang="fr-FR" sz="1600" b="1" dirty="0">
                <a:latin typeface="Arial"/>
                <a:cs typeface="Arial"/>
              </a:rPr>
              <a:t> </a:t>
            </a:r>
            <a:r>
              <a:rPr lang="fr-FR" sz="1600" b="1" dirty="0" err="1">
                <a:latin typeface="Arial"/>
                <a:cs typeface="Arial"/>
              </a:rPr>
              <a:t>Features</a:t>
            </a:r>
            <a:r>
              <a:rPr lang="fr-FR" sz="1600" b="1" dirty="0">
                <a:latin typeface="Arial"/>
                <a:cs typeface="Arial"/>
              </a:rPr>
              <a:t>:</a:t>
            </a:r>
            <a:endParaRPr lang="fr-FR" sz="1600" dirty="0"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The app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should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be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designed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with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accessibility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features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such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as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voice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commands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, screen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reader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compatibility, and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adjustable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font sizes to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accommodate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users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with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different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disabilities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lang="fr-FR" sz="1600">
              <a:latin typeface="Arial"/>
              <a:cs typeface="Arial"/>
            </a:endParaRPr>
          </a:p>
          <a:p>
            <a:r>
              <a:rPr lang="fr-FR" sz="1600" b="1" dirty="0">
                <a:latin typeface="Arial"/>
                <a:cs typeface="Arial"/>
              </a:rPr>
              <a:t>Notifications and </a:t>
            </a:r>
            <a:r>
              <a:rPr lang="fr-FR" sz="1600" b="1" err="1">
                <a:latin typeface="Arial"/>
                <a:cs typeface="Arial"/>
              </a:rPr>
              <a:t>Reminders</a:t>
            </a:r>
            <a:r>
              <a:rPr lang="fr-FR" sz="1600" b="1" dirty="0">
                <a:latin typeface="Arial"/>
                <a:cs typeface="Arial"/>
              </a:rPr>
              <a:t>:</a:t>
            </a:r>
            <a:endParaRPr lang="fr-FR" sz="1600"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Users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should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receive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notifications and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reminders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about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medication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refills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,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delivery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status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updates, and dosage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schedules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lang="fr-FR" sz="1600">
              <a:latin typeface="Arial"/>
              <a:cs typeface="Arial"/>
            </a:endParaRPr>
          </a:p>
          <a:p>
            <a:r>
              <a:rPr lang="fr-FR" sz="1600" b="1" dirty="0">
                <a:latin typeface="Arial"/>
                <a:cs typeface="Arial"/>
              </a:rPr>
              <a:t>Secure </a:t>
            </a:r>
            <a:r>
              <a:rPr lang="fr-FR" sz="1600" b="1" err="1">
                <a:latin typeface="Arial"/>
                <a:cs typeface="Arial"/>
              </a:rPr>
              <a:t>Payment</a:t>
            </a:r>
            <a:r>
              <a:rPr lang="fr-FR" sz="1600" b="1" dirty="0">
                <a:latin typeface="Arial"/>
                <a:cs typeface="Arial"/>
              </a:rPr>
              <a:t> and Data </a:t>
            </a:r>
            <a:r>
              <a:rPr lang="fr-FR" sz="1600" b="1" err="1">
                <a:latin typeface="Arial"/>
                <a:cs typeface="Arial"/>
              </a:rPr>
              <a:t>Privacy</a:t>
            </a:r>
            <a:r>
              <a:rPr lang="fr-FR" sz="1600" b="1" dirty="0">
                <a:latin typeface="Arial"/>
                <a:cs typeface="Arial"/>
              </a:rPr>
              <a:t>:</a:t>
            </a:r>
            <a:endParaRPr lang="fr-FR" sz="1600"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The app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should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ensure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secure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payment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processing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and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protect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users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'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personal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and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medical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information in compliance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with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relevant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regulations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such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as HIPAA (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Health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Insurance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Portability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and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Accountability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Act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).</a:t>
            </a:r>
            <a:endParaRPr lang="fr-FR" sz="1600">
              <a:latin typeface="Arial"/>
              <a:cs typeface="Arial"/>
            </a:endParaRPr>
          </a:p>
          <a:p>
            <a:r>
              <a:rPr lang="fr-FR" sz="1600" b="1" dirty="0">
                <a:latin typeface="Arial"/>
                <a:cs typeface="Arial"/>
              </a:rPr>
              <a:t>Customer Support:</a:t>
            </a:r>
            <a:endParaRPr lang="fr-FR" sz="1600"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The app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should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provide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channels for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users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to contact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customer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support for assistance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with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orders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,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medication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inquiries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, or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technical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issues.</a:t>
            </a:r>
            <a:endParaRPr lang="fr-FR" sz="1600">
              <a:latin typeface="Arial"/>
              <a:cs typeface="Arial"/>
            </a:endParaRPr>
          </a:p>
          <a:p>
            <a:r>
              <a:rPr lang="fr-FR" sz="1600" b="1" dirty="0">
                <a:latin typeface="Arial"/>
                <a:cs typeface="Arial"/>
              </a:rPr>
              <a:t>Feedback and </a:t>
            </a:r>
            <a:r>
              <a:rPr lang="fr-FR" sz="1600" b="1" err="1">
                <a:latin typeface="Arial"/>
                <a:cs typeface="Arial"/>
              </a:rPr>
              <a:t>Improvement</a:t>
            </a:r>
            <a:r>
              <a:rPr lang="fr-FR" sz="1600" b="1" dirty="0">
                <a:latin typeface="Arial"/>
                <a:cs typeface="Arial"/>
              </a:rPr>
              <a:t>:</a:t>
            </a:r>
            <a:endParaRPr lang="fr-FR" sz="1600"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Users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should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have the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ability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to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provide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feedback on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their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experience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with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the app, and the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development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team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should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use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this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feedback to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continuously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improve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the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app's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usability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 and </a:t>
            </a:r>
            <a:r>
              <a:rPr lang="fr-FR" sz="1600" err="1">
                <a:solidFill>
                  <a:srgbClr val="0D0D0D"/>
                </a:solidFill>
                <a:latin typeface="Arial"/>
                <a:cs typeface="Arial"/>
              </a:rPr>
              <a:t>functionality</a:t>
            </a:r>
            <a:r>
              <a:rPr lang="fr-FR" sz="1600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416540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Swe 212 project</vt:lpstr>
      <vt:lpstr>Interviews</vt:lpstr>
      <vt:lpstr>Surveys</vt:lpstr>
      <vt:lpstr>  Observation </vt:lpstr>
      <vt:lpstr>Focus group</vt:lpstr>
      <vt:lpstr>prototyping</vt:lpstr>
      <vt:lpstr>Some requirements for the app</vt:lpstr>
      <vt:lpstr>Some requirements for the app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116</cp:revision>
  <dcterms:created xsi:type="dcterms:W3CDTF">2024-04-26T13:22:34Z</dcterms:created>
  <dcterms:modified xsi:type="dcterms:W3CDTF">2024-04-26T20:47:06Z</dcterms:modified>
</cp:coreProperties>
</file>