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0A37-42D2-4C8B-8F86-14AE7D4E757D}" type="datetimeFigureOut">
              <a:rPr lang="es-ES" smtClean="0"/>
              <a:t>14/02/2018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B65-7241-4332-B324-F1CFD6856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492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0A37-42D2-4C8B-8F86-14AE7D4E757D}" type="datetimeFigureOut">
              <a:rPr lang="es-ES" smtClean="0"/>
              <a:t>14/02/2018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B65-7241-4332-B324-F1CFD6856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92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0A37-42D2-4C8B-8F86-14AE7D4E757D}" type="datetimeFigureOut">
              <a:rPr lang="es-ES" smtClean="0"/>
              <a:t>14/02/2018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B65-7241-4332-B324-F1CFD6856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8941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0A37-42D2-4C8B-8F86-14AE7D4E757D}" type="datetimeFigureOut">
              <a:rPr lang="es-ES" smtClean="0"/>
              <a:t>14/02/2018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B65-7241-4332-B324-F1CFD685652B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646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0A37-42D2-4C8B-8F86-14AE7D4E757D}" type="datetimeFigureOut">
              <a:rPr lang="es-ES" smtClean="0"/>
              <a:t>14/02/2018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B65-7241-4332-B324-F1CFD6856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036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0A37-42D2-4C8B-8F86-14AE7D4E757D}" type="datetimeFigureOut">
              <a:rPr lang="es-ES" smtClean="0"/>
              <a:t>14/02/2018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B65-7241-4332-B324-F1CFD6856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8909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0A37-42D2-4C8B-8F86-14AE7D4E757D}" type="datetimeFigureOut">
              <a:rPr lang="es-ES" smtClean="0"/>
              <a:t>14/02/2018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B65-7241-4332-B324-F1CFD6856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3772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0A37-42D2-4C8B-8F86-14AE7D4E757D}" type="datetimeFigureOut">
              <a:rPr lang="es-ES" smtClean="0"/>
              <a:t>14/02/2018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B65-7241-4332-B324-F1CFD6856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2631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0A37-42D2-4C8B-8F86-14AE7D4E757D}" type="datetimeFigureOut">
              <a:rPr lang="es-ES" smtClean="0"/>
              <a:t>14/02/2018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B65-7241-4332-B324-F1CFD6856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959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0A37-42D2-4C8B-8F86-14AE7D4E757D}" type="datetimeFigureOut">
              <a:rPr lang="es-ES" smtClean="0"/>
              <a:t>14/02/2018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B65-7241-4332-B324-F1CFD6856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895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0A37-42D2-4C8B-8F86-14AE7D4E757D}" type="datetimeFigureOut">
              <a:rPr lang="es-ES" smtClean="0"/>
              <a:t>14/02/2018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B65-7241-4332-B324-F1CFD6856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8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0A37-42D2-4C8B-8F86-14AE7D4E757D}" type="datetimeFigureOut">
              <a:rPr lang="es-ES" smtClean="0"/>
              <a:t>14/02/2018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B65-7241-4332-B324-F1CFD6856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708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0A37-42D2-4C8B-8F86-14AE7D4E757D}" type="datetimeFigureOut">
              <a:rPr lang="es-ES" smtClean="0"/>
              <a:t>14/02/2018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B65-7241-4332-B324-F1CFD6856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920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0A37-42D2-4C8B-8F86-14AE7D4E757D}" type="datetimeFigureOut">
              <a:rPr lang="es-ES" smtClean="0"/>
              <a:t>14/02/2018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B65-7241-4332-B324-F1CFD6856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899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0A37-42D2-4C8B-8F86-14AE7D4E757D}" type="datetimeFigureOut">
              <a:rPr lang="es-ES" smtClean="0"/>
              <a:t>14/02/2018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B65-7241-4332-B324-F1CFD6856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224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0A37-42D2-4C8B-8F86-14AE7D4E757D}" type="datetimeFigureOut">
              <a:rPr lang="es-ES" smtClean="0"/>
              <a:t>14/02/2018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B65-7241-4332-B324-F1CFD6856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733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0A37-42D2-4C8B-8F86-14AE7D4E757D}" type="datetimeFigureOut">
              <a:rPr lang="es-ES" smtClean="0"/>
              <a:t>14/02/2018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B65-7241-4332-B324-F1CFD6856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881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3B0A37-42D2-4C8B-8F86-14AE7D4E757D}" type="datetimeFigureOut">
              <a:rPr lang="es-ES" smtClean="0"/>
              <a:t>14/02/2018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12B65-7241-4332-B324-F1CFD6856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5072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gilces/ProyectoSistemasDigital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Proyecto Sistemas Digitales 2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Detector de temblores en personas con Parkinson</a:t>
            </a:r>
            <a:endParaRPr lang="es-ES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154955" y="405076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ES" dirty="0" smtClean="0"/>
              <a:t>Integrantes: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smtClean="0"/>
              <a:t>Gilces Vargas Jimmy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smtClean="0"/>
              <a:t>José palominos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005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Partición Funcional</a:t>
            </a:r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52" y="1152983"/>
            <a:ext cx="6645910" cy="2188210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378" y="1464450"/>
            <a:ext cx="2672715" cy="1565275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27" y="3860581"/>
            <a:ext cx="564896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06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Partición Funcional</a:t>
            </a:r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976" y="1992620"/>
            <a:ext cx="7078992" cy="452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57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Partición Funcional</a:t>
            </a:r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152222"/>
            <a:ext cx="9313851" cy="415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19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ASM del SD</a:t>
            </a:r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02" y="1299506"/>
            <a:ext cx="11618159" cy="523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09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ASM</a:t>
            </a:r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406" y="1418896"/>
            <a:ext cx="7068131" cy="514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26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Links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Proyecto en GitHub:</a:t>
            </a:r>
          </a:p>
          <a:p>
            <a:r>
              <a:rPr lang="es-ES" dirty="0" smtClean="0">
                <a:hlinkClick r:id="rId2"/>
              </a:rPr>
              <a:t>https</a:t>
            </a:r>
            <a:r>
              <a:rPr lang="es-ES" dirty="0">
                <a:hlinkClick r:id="rId2"/>
              </a:rPr>
              <a:t>://</a:t>
            </a:r>
            <a:r>
              <a:rPr lang="es-ES" dirty="0" smtClean="0">
                <a:hlinkClick r:id="rId2"/>
              </a:rPr>
              <a:t>github.com/jgilces/ProyectoSistemasDigitales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Video en Youtube: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483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Temática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Se pretende la construcción de un sistema que dada la variación de temblores de una persona, este detecte la frecuencia de temblor de la persona en experimentación.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Para la implementación del sistema se trabajara con una CPLD MAX V de Altera.</a:t>
            </a:r>
          </a:p>
        </p:txBody>
      </p:sp>
    </p:spTree>
    <p:extLst>
      <p:ext uri="{BB962C8B-B14F-4D97-AF65-F5344CB8AC3E}">
        <p14:creationId xmlns:p14="http://schemas.microsoft.com/office/powerpoint/2010/main" val="373487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 smtClean="0"/>
              <a:t>La enfermedad de Parkinson es un trastorno motriz. La falta de Dopamina es la causante de la aparición de esta enfermedad.</a:t>
            </a:r>
          </a:p>
          <a:p>
            <a:pPr marL="0" indent="0" algn="just">
              <a:buNone/>
            </a:pPr>
            <a:endParaRPr lang="es-ES" dirty="0" smtClean="0"/>
          </a:p>
          <a:p>
            <a:pPr marL="0" indent="0" algn="just">
              <a:buNone/>
            </a:pPr>
            <a:r>
              <a:rPr lang="es-ES" dirty="0" smtClean="0"/>
              <a:t>Los síntomas que pueden aparecer son:</a:t>
            </a:r>
          </a:p>
          <a:p>
            <a:pPr algn="just"/>
            <a:r>
              <a:rPr lang="es-ES" dirty="0" smtClean="0"/>
              <a:t>Temblor en las manos, brazos, piernas, etc., rigidez en los brazo, piernas, tronco.</a:t>
            </a:r>
          </a:p>
          <a:p>
            <a:pPr algn="just"/>
            <a:r>
              <a:rPr lang="es-ES" dirty="0" smtClean="0"/>
              <a:t>Lentitud en los movimientos.</a:t>
            </a:r>
          </a:p>
          <a:p>
            <a:pPr algn="just"/>
            <a:r>
              <a:rPr lang="es-ES" dirty="0" smtClean="0"/>
              <a:t>Problemas de equilibrio y coordinación.</a:t>
            </a:r>
          </a:p>
        </p:txBody>
      </p:sp>
    </p:spTree>
    <p:extLst>
      <p:ext uri="{BB962C8B-B14F-4D97-AF65-F5344CB8AC3E}">
        <p14:creationId xmlns:p14="http://schemas.microsoft.com/office/powerpoint/2010/main" val="269286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Datos sobre la Enfermedad de Parkinson.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73713"/>
          </a:xfrm>
        </p:spPr>
        <p:txBody>
          <a:bodyPr/>
          <a:lstStyle/>
          <a:p>
            <a:r>
              <a:rPr lang="es-ES" dirty="0" smtClean="0"/>
              <a:t>Estadísticamente suele comenzar a la edad de los 60 años.</a:t>
            </a:r>
          </a:p>
          <a:p>
            <a:r>
              <a:rPr lang="es-ES" dirty="0" smtClean="0"/>
              <a:t>Suele iniciarse de manera unilateral.</a:t>
            </a:r>
          </a:p>
          <a:p>
            <a:r>
              <a:rPr lang="es-ES" dirty="0" smtClean="0"/>
              <a:t>La frecuencia de temblor en reposo recae sobre el rango de 3-5 hercios.</a:t>
            </a:r>
          </a:p>
          <a:p>
            <a:r>
              <a:rPr lang="es-ES" dirty="0" smtClean="0"/>
              <a:t>La frecuencia de temblor en reposo puede aumentar su frecuencia en el rango de 6-8 hercios.</a:t>
            </a:r>
          </a:p>
          <a:p>
            <a:pPr marL="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53272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Especificaciones del SD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El sistema digital a implementar trabajara con la señal analógica de un potenciómetro(simulando un acelerómetro), la cual será digitalizada.</a:t>
            </a:r>
          </a:p>
          <a:p>
            <a:pPr marL="0" indent="0">
              <a:buNone/>
            </a:pPr>
            <a:r>
              <a:rPr lang="es-ES" dirty="0" smtClean="0"/>
              <a:t>El sistema detectara los picos superiores de la señal analógica, con el objetivo de calcular la frecuencia de la señal.</a:t>
            </a:r>
          </a:p>
          <a:p>
            <a:pPr marL="0" indent="0">
              <a:buNone/>
            </a:pPr>
            <a:r>
              <a:rPr lang="es-ES" dirty="0" smtClean="0"/>
              <a:t>Se contara con un ADC 0804 LNC el cual digitaliza la señal analógica de entrada en 8 bits a la salida.</a:t>
            </a:r>
          </a:p>
          <a:p>
            <a:pPr marL="0" indent="0">
              <a:buNone/>
            </a:pPr>
            <a:r>
              <a:rPr lang="es-ES" dirty="0" smtClean="0"/>
              <a:t>El diagrama general del sistema se muestra a continuación: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906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Especificaciones del SD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368" y="1690688"/>
            <a:ext cx="8577263" cy="456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Especificaciones del SD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s-ES" dirty="0" smtClean="0"/>
              <a:t>La señal </a:t>
            </a:r>
            <a:r>
              <a:rPr lang="es-ES" b="1" dirty="0" smtClean="0"/>
              <a:t>Start</a:t>
            </a:r>
            <a:r>
              <a:rPr lang="es-ES" dirty="0" smtClean="0"/>
              <a:t> pondrá al circuito en un estado de activación, a partir de aquí el sistema comenzara su operación.</a:t>
            </a:r>
          </a:p>
          <a:p>
            <a:pPr marL="0" indent="0" algn="just">
              <a:buNone/>
            </a:pPr>
            <a:r>
              <a:rPr lang="es-ES" b="1" dirty="0" smtClean="0"/>
              <a:t>Señal Analógica </a:t>
            </a:r>
            <a:r>
              <a:rPr lang="es-ES" dirty="0" smtClean="0"/>
              <a:t>es la señal proveniente del potenciómetro, la cual será digitalizada.</a:t>
            </a:r>
          </a:p>
          <a:p>
            <a:pPr marL="0" indent="0" algn="just">
              <a:buNone/>
            </a:pPr>
            <a:r>
              <a:rPr lang="es-ES" dirty="0" smtClean="0"/>
              <a:t>Un </a:t>
            </a:r>
            <a:r>
              <a:rPr lang="es-ES" b="1" dirty="0" smtClean="0"/>
              <a:t>Led</a:t>
            </a:r>
            <a:r>
              <a:rPr lang="es-ES" dirty="0" smtClean="0"/>
              <a:t> indica la activación del sistema.</a:t>
            </a:r>
          </a:p>
          <a:p>
            <a:pPr marL="0" indent="0" algn="just">
              <a:buNone/>
            </a:pPr>
            <a:r>
              <a:rPr lang="es-ES" dirty="0" smtClean="0"/>
              <a:t>Los </a:t>
            </a:r>
            <a:r>
              <a:rPr lang="es-ES" b="1" dirty="0" smtClean="0"/>
              <a:t>displays</a:t>
            </a:r>
            <a:r>
              <a:rPr lang="es-ES" dirty="0" smtClean="0"/>
              <a:t> mostraran información pertinente al proceso y algunos datos puntuales.</a:t>
            </a:r>
          </a:p>
          <a:p>
            <a:pPr marL="0" indent="0" algn="just">
              <a:buNone/>
            </a:pPr>
            <a:r>
              <a:rPr lang="es-ES" dirty="0" smtClean="0"/>
              <a:t>Existen 3 botones que realizan los siguiente:</a:t>
            </a:r>
          </a:p>
          <a:p>
            <a:pPr algn="just"/>
            <a:r>
              <a:rPr lang="es-ES" dirty="0" smtClean="0"/>
              <a:t>El botón </a:t>
            </a:r>
            <a:r>
              <a:rPr lang="es-ES" b="1" dirty="0" smtClean="0"/>
              <a:t>Prom</a:t>
            </a:r>
            <a:r>
              <a:rPr lang="es-ES" dirty="0" smtClean="0"/>
              <a:t> muestra el promedio de los datos recolectados dentro de un periodo de tiempo.</a:t>
            </a:r>
          </a:p>
          <a:p>
            <a:pPr algn="just"/>
            <a:r>
              <a:rPr lang="es-ES" dirty="0" smtClean="0"/>
              <a:t>El botón </a:t>
            </a:r>
            <a:r>
              <a:rPr lang="es-ES" b="1" dirty="0" smtClean="0"/>
              <a:t>Min </a:t>
            </a:r>
            <a:r>
              <a:rPr lang="es-ES" dirty="0" smtClean="0"/>
              <a:t>y </a:t>
            </a:r>
            <a:r>
              <a:rPr lang="es-ES" b="1" dirty="0" smtClean="0"/>
              <a:t>Max</a:t>
            </a:r>
            <a:r>
              <a:rPr lang="es-ES" dirty="0" smtClean="0"/>
              <a:t> muestran el mínimo y máximo valor respectivamente encontrado en la recolección de datos.</a:t>
            </a:r>
          </a:p>
          <a:p>
            <a:pPr algn="just"/>
            <a:r>
              <a:rPr lang="es-ES" dirty="0" smtClean="0"/>
              <a:t>El botón </a:t>
            </a:r>
            <a:r>
              <a:rPr lang="es-ES" b="1" dirty="0" smtClean="0"/>
              <a:t>stop </a:t>
            </a:r>
            <a:r>
              <a:rPr lang="es-ES" dirty="0" smtClean="0"/>
              <a:t>detiene al sistema y permite mostrar datos puntuales.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9803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Metodología usada para el calculo de la frecuencia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1853248"/>
            <a:ext cx="10841696" cy="490559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La forma que se uso para el calculo de la frecuencia se la explica a continuación: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026" name="Picture 2" descr="Resultado de imagen para señal analogica periodoic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343807"/>
            <a:ext cx="5891323" cy="401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/>
          <p:cNvSpPr/>
          <p:nvPr/>
        </p:nvSpPr>
        <p:spPr>
          <a:xfrm>
            <a:off x="966952" y="3555152"/>
            <a:ext cx="136634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/>
          <p:cNvSpPr/>
          <p:nvPr/>
        </p:nvSpPr>
        <p:spPr>
          <a:xfrm>
            <a:off x="1187669" y="2881162"/>
            <a:ext cx="136634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/>
          <p:cNvSpPr/>
          <p:nvPr/>
        </p:nvSpPr>
        <p:spPr>
          <a:xfrm>
            <a:off x="1797544" y="2881162"/>
            <a:ext cx="136634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/>
          <p:cNvSpPr/>
          <p:nvPr/>
        </p:nvSpPr>
        <p:spPr>
          <a:xfrm>
            <a:off x="2060302" y="3676020"/>
            <a:ext cx="136634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2612095" y="5552116"/>
            <a:ext cx="136634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/>
          <p:cNvSpPr/>
          <p:nvPr/>
        </p:nvSpPr>
        <p:spPr>
          <a:xfrm>
            <a:off x="3074550" y="5688750"/>
            <a:ext cx="136634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5401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17089" cy="1400530"/>
          </a:xfrm>
        </p:spPr>
        <p:txBody>
          <a:bodyPr/>
          <a:lstStyle/>
          <a:p>
            <a:r>
              <a:rPr lang="es-ES" dirty="0" smtClean="0"/>
              <a:t>Partición Funcional del SD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A continuación se muestra la partición funcional del sistema: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222" y="2523769"/>
            <a:ext cx="463486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41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439</Words>
  <Application>Microsoft Office PowerPoint</Application>
  <PresentationFormat>Panorámica</PresentationFormat>
  <Paragraphs>49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Proyecto Sistemas Digitales 2</vt:lpstr>
      <vt:lpstr>Temática</vt:lpstr>
      <vt:lpstr>Introducción</vt:lpstr>
      <vt:lpstr>Datos sobre la Enfermedad de Parkinson.</vt:lpstr>
      <vt:lpstr>Especificaciones del SD</vt:lpstr>
      <vt:lpstr>Especificaciones del SD</vt:lpstr>
      <vt:lpstr>Especificaciones del SD</vt:lpstr>
      <vt:lpstr>Metodología usada para el calculo de la frecuencia</vt:lpstr>
      <vt:lpstr>Partición Funcional del SD</vt:lpstr>
      <vt:lpstr>Partición Funcional</vt:lpstr>
      <vt:lpstr>Partición Funcional</vt:lpstr>
      <vt:lpstr>Partición Funcional</vt:lpstr>
      <vt:lpstr>Diagrama ASM del SD</vt:lpstr>
      <vt:lpstr>Diagrama ASM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Sistemas Digitales 2</dc:title>
  <dc:creator>estudiante</dc:creator>
  <cp:lastModifiedBy>estudiante</cp:lastModifiedBy>
  <cp:revision>10</cp:revision>
  <dcterms:created xsi:type="dcterms:W3CDTF">2018-02-14T20:31:27Z</dcterms:created>
  <dcterms:modified xsi:type="dcterms:W3CDTF">2018-02-14T21:27:06Z</dcterms:modified>
</cp:coreProperties>
</file>