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6E43AC-1F07-4D80-BB78-FEF513B177BE}" v="21" dt="2021-07-13T12:50:32.6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48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han Harshman" userId="31060b1d-3146-4bbb-9427-4440f3c9b3ee" providerId="ADAL" clId="{0C6E43AC-1F07-4D80-BB78-FEF513B177BE}"/>
    <pc:docChg chg="undo custSel addSld modSld">
      <pc:chgData name="Nathan Harshman" userId="31060b1d-3146-4bbb-9427-4440f3c9b3ee" providerId="ADAL" clId="{0C6E43AC-1F07-4D80-BB78-FEF513B177BE}" dt="2021-07-13T12:51:45.327" v="325" actId="20577"/>
      <pc:docMkLst>
        <pc:docMk/>
      </pc:docMkLst>
      <pc:sldChg chg="addSp delSp modSp new mod">
        <pc:chgData name="Nathan Harshman" userId="31060b1d-3146-4bbb-9427-4440f3c9b3ee" providerId="ADAL" clId="{0C6E43AC-1F07-4D80-BB78-FEF513B177BE}" dt="2021-07-13T12:51:11.587" v="314" actId="108"/>
        <pc:sldMkLst>
          <pc:docMk/>
          <pc:sldMk cId="3215239754" sldId="257"/>
        </pc:sldMkLst>
        <pc:spChg chg="mod">
          <ac:chgData name="Nathan Harshman" userId="31060b1d-3146-4bbb-9427-4440f3c9b3ee" providerId="ADAL" clId="{0C6E43AC-1F07-4D80-BB78-FEF513B177BE}" dt="2021-07-13T12:36:55.819" v="43" actId="20577"/>
          <ac:spMkLst>
            <pc:docMk/>
            <pc:sldMk cId="3215239754" sldId="257"/>
            <ac:spMk id="2" creationId="{8DC86B35-5F3C-4C29-AD14-D65E32B3D664}"/>
          </ac:spMkLst>
        </pc:spChg>
        <pc:spChg chg="mod">
          <ac:chgData name="Nathan Harshman" userId="31060b1d-3146-4bbb-9427-4440f3c9b3ee" providerId="ADAL" clId="{0C6E43AC-1F07-4D80-BB78-FEF513B177BE}" dt="2021-07-13T12:51:11.587" v="314" actId="108"/>
          <ac:spMkLst>
            <pc:docMk/>
            <pc:sldMk cId="3215239754" sldId="257"/>
            <ac:spMk id="3" creationId="{1BB01206-A928-4CF4-9937-A8DCDE29F0FA}"/>
          </ac:spMkLst>
        </pc:spChg>
        <pc:graphicFrameChg chg="add del mod">
          <ac:chgData name="Nathan Harshman" userId="31060b1d-3146-4bbb-9427-4440f3c9b3ee" providerId="ADAL" clId="{0C6E43AC-1F07-4D80-BB78-FEF513B177BE}" dt="2021-07-13T12:36:38.577" v="4"/>
          <ac:graphicFrameMkLst>
            <pc:docMk/>
            <pc:sldMk cId="3215239754" sldId="257"/>
            <ac:graphicFrameMk id="4" creationId="{F3249334-DCDB-479D-B88E-3342F38A7943}"/>
          </ac:graphicFrameMkLst>
        </pc:graphicFrameChg>
        <pc:graphicFrameChg chg="add del mod">
          <ac:chgData name="Nathan Harshman" userId="31060b1d-3146-4bbb-9427-4440f3c9b3ee" providerId="ADAL" clId="{0C6E43AC-1F07-4D80-BB78-FEF513B177BE}" dt="2021-07-13T12:46:46.047" v="69"/>
          <ac:graphicFrameMkLst>
            <pc:docMk/>
            <pc:sldMk cId="3215239754" sldId="257"/>
            <ac:graphicFrameMk id="5" creationId="{6779D3E4-C82A-4028-947C-9C5F23A25439}"/>
          </ac:graphicFrameMkLst>
        </pc:graphicFrameChg>
        <pc:graphicFrameChg chg="add del mod">
          <ac:chgData name="Nathan Harshman" userId="31060b1d-3146-4bbb-9427-4440f3c9b3ee" providerId="ADAL" clId="{0C6E43AC-1F07-4D80-BB78-FEF513B177BE}" dt="2021-07-13T12:47:31.630" v="76"/>
          <ac:graphicFrameMkLst>
            <pc:docMk/>
            <pc:sldMk cId="3215239754" sldId="257"/>
            <ac:graphicFrameMk id="6" creationId="{20587ED2-67CD-4129-AB87-6F137993B842}"/>
          </ac:graphicFrameMkLst>
        </pc:graphicFrameChg>
      </pc:sldChg>
      <pc:sldChg chg="modSp new mod">
        <pc:chgData name="Nathan Harshman" userId="31060b1d-3146-4bbb-9427-4440f3c9b3ee" providerId="ADAL" clId="{0C6E43AC-1F07-4D80-BB78-FEF513B177BE}" dt="2021-07-13T12:51:45.327" v="325" actId="20577"/>
        <pc:sldMkLst>
          <pc:docMk/>
          <pc:sldMk cId="2004913320" sldId="258"/>
        </pc:sldMkLst>
        <pc:spChg chg="mod">
          <ac:chgData name="Nathan Harshman" userId="31060b1d-3146-4bbb-9427-4440f3c9b3ee" providerId="ADAL" clId="{0C6E43AC-1F07-4D80-BB78-FEF513B177BE}" dt="2021-07-13T12:48:56.455" v="106" actId="20577"/>
          <ac:spMkLst>
            <pc:docMk/>
            <pc:sldMk cId="2004913320" sldId="258"/>
            <ac:spMk id="2" creationId="{B68C9532-9518-44F1-8155-59C67D558D4B}"/>
          </ac:spMkLst>
        </pc:spChg>
        <pc:spChg chg="mod">
          <ac:chgData name="Nathan Harshman" userId="31060b1d-3146-4bbb-9427-4440f3c9b3ee" providerId="ADAL" clId="{0C6E43AC-1F07-4D80-BB78-FEF513B177BE}" dt="2021-07-13T12:51:45.327" v="325" actId="20577"/>
          <ac:spMkLst>
            <pc:docMk/>
            <pc:sldMk cId="2004913320" sldId="258"/>
            <ac:spMk id="3" creationId="{E917D68C-34B7-4A0D-8FA8-3996A35BAB4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B879F-20D3-45B6-9652-FC18C7D51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A8AA3-F86D-4562-B79C-7A03BCD28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F6634-735B-4A23-8D88-83D9050EF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BED4-9399-4F9F-9FEE-73C26DEDAB44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CEAC7-F80E-41BB-8EE6-F9A151901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1453D-0391-44BA-B89D-F4BBD3B30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B96BD-CB8C-42FA-A30D-879C2F941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40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5CEC7-30A4-4AD6-A422-E94EF089F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0E0C99-73BA-47AB-9ED1-6EFE0F30A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62893-BD82-4CF3-99F6-72A120F52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BED4-9399-4F9F-9FEE-73C26DEDAB44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DE3A3-6740-4372-9029-6D903A507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EA54D-CD46-4F13-826B-E51BE1EC1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B96BD-CB8C-42FA-A30D-879C2F941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97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141D3-CD0C-4C24-A921-0A137E324E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09329D-2A7C-48BD-B4AE-403EC6AD1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B1CCD-0EF8-48A1-8D07-DCC489E7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BED4-9399-4F9F-9FEE-73C26DEDAB44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8400E-680F-40B3-9859-E1FB2C6BE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076AD-6D43-48AA-B2AA-9DB0DF526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B96BD-CB8C-42FA-A30D-879C2F941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54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0908C-C997-40B6-AF61-AA265DACA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D1FC8-E665-41CB-A49B-1B7C9D605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68BEA-9992-4143-A118-2632BE013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BED4-9399-4F9F-9FEE-73C26DEDAB44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7B7D3-6AC2-440E-9DDE-104E179EC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6B068-21EC-422D-83FC-07DE00151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B96BD-CB8C-42FA-A30D-879C2F941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65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22DE3-50D7-400B-8F83-AA5A13D12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CC174-7913-4314-8E37-B6D3D9BAC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5B43E-0057-4C53-81D1-A5791712A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BED4-9399-4F9F-9FEE-73C26DEDAB44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57E49-B73F-4ADB-AD0C-A9E0BA9F3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F214B-7951-4452-8492-BBABBC62F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B96BD-CB8C-42FA-A30D-879C2F941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0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4C397-F4AF-48F2-A6E2-9E0274B32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482AC-AEC1-4254-8F09-31F1B967C3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DFCE5-516E-47A5-9526-14060FEBB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4B401-430D-40CC-AEE3-CD08A359A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BED4-9399-4F9F-9FEE-73C26DEDAB44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D9FAD-387D-4843-AFCF-766BEB0C1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68174-966F-46D5-A52F-65F24E877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B96BD-CB8C-42FA-A30D-879C2F941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50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36E46-1A04-404E-A8BD-0A7B6873A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22622-98E3-4578-803F-E561579F6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44A743-8693-432F-8CA6-ED3B949D3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4036E8-A3A6-44C9-B24F-CA3CE322F8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797101-BFC4-48C3-8B43-B02C2DBB54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14F99B-D936-4C92-B412-6BBBFC601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BED4-9399-4F9F-9FEE-73C26DEDAB44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54A5A0-7479-4A98-AAEB-7DB72D72E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B28D5F-0737-41D1-804D-E90015724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B96BD-CB8C-42FA-A30D-879C2F941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1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BA5CD-F744-4E38-AD99-982AED1A8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D292E4-941F-4DFA-AA88-AF63F5269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BED4-9399-4F9F-9FEE-73C26DEDAB44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88ADB5-CCC1-49C3-84BA-46B3DA471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28DFD8-F77D-41DC-991A-F00198B7E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B96BD-CB8C-42FA-A30D-879C2F941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33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CAE18-A6ED-49C1-A1F1-A1D363FB2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BED4-9399-4F9F-9FEE-73C26DEDAB44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CC7052-9095-4DFA-BDBD-72E997C5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914DFF-860B-4319-8EF5-6AC689F4E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B96BD-CB8C-42FA-A30D-879C2F941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65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476A9-34BA-4798-BEA1-27CF79070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9AD80-AD9E-4703-ABFA-B229A4CB5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C557-1365-4149-AC1E-D0AAB89C8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3EF61-1115-4E24-84A9-F52157000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BED4-9399-4F9F-9FEE-73C26DEDAB44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9C678-C408-4169-8DC8-7856E04FC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7D658-77CA-4C4D-B96A-01F651414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B96BD-CB8C-42FA-A30D-879C2F941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51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24DFA-B054-42B6-8781-7CB51CC8D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24F7B5-3974-47BB-B09A-EABCA03163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BF75B-AA3E-44CC-8179-FB07C9386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F7AAA-668A-4A6F-957E-3F799AEB3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BED4-9399-4F9F-9FEE-73C26DEDAB44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8FE2D-86C6-4788-8C6E-C873442F8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2B7DB-4F43-44FC-8693-BF4703FFD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B96BD-CB8C-42FA-A30D-879C2F941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78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917399-0E78-49BD-9A47-A5A15C7B9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AA8EA-8097-4B9E-A6E9-7AE5FA9DA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78E3C-E5EF-4ED0-9173-57DACDD6F9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DBED4-9399-4F9F-9FEE-73C26DEDAB44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5169D-100C-4DE1-ADC1-702759804F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A7D0A-6ADA-47EA-B2EC-24E234CB06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B96BD-CB8C-42FA-A30D-879C2F941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77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iss.nasa.gov/edu/ccri/" TargetMode="External"/><Relationship Id="rId3" Type="http://schemas.openxmlformats.org/officeDocument/2006/relationships/hyperlink" Target="https://www.nasa.gov/langley/education/classroom" TargetMode="External"/><Relationship Id="rId7" Type="http://schemas.openxmlformats.org/officeDocument/2006/relationships/hyperlink" Target="https://www.txstate-epdc.net/webinars/" TargetMode="External"/><Relationship Id="rId2" Type="http://schemas.openxmlformats.org/officeDocument/2006/relationships/hyperlink" Target="https://www.nasa.gov/stem/foreducators/k-12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rldefense.com/v3/__https:/theinspireproject.org/default.asp?contentID=7__;!!IaT_gp1N!k4MFlCC-kt8kCr5PC2c2UI3R4M6t2m9vDYRts0OkwXgnwkYh7Ki-7dTfwYfMUGZSCw$" TargetMode="External"/><Relationship Id="rId5" Type="http://schemas.openxmlformats.org/officeDocument/2006/relationships/hyperlink" Target="https://www.nasa.gov/centers/goddard/visitor/home/erc.html" TargetMode="External"/><Relationship Id="rId4" Type="http://schemas.openxmlformats.org/officeDocument/2006/relationships/hyperlink" Target="https://www.jpl.nasa.gov/edu/teach/resource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eday@american.edu" TargetMode="External"/><Relationship Id="rId2" Type="http://schemas.openxmlformats.org/officeDocument/2006/relationships/hyperlink" Target="mailto:harshman@american.ed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79A23-01C4-4FBE-B2E5-0451A8B41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450" y="100012"/>
            <a:ext cx="11901488" cy="6586537"/>
          </a:xfrm>
        </p:spPr>
        <p:txBody>
          <a:bodyPr/>
          <a:lstStyle/>
          <a:p>
            <a:r>
              <a:rPr lang="en-US" dirty="0"/>
              <a:t>NASA Resources for STEM Educators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F8CD6B1D-66F7-4AB8-8911-7245FF331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693" y="627667"/>
            <a:ext cx="2166938" cy="4157662"/>
          </a:xfrm>
          <a:prstGeom prst="rect">
            <a:avLst/>
          </a:prstGeom>
        </p:spPr>
      </p:pic>
      <p:pic>
        <p:nvPicPr>
          <p:cNvPr id="7" name="Picture 6" descr="A picture containing text, person, indoor, group&#10;&#10;Description automatically generated">
            <a:extLst>
              <a:ext uri="{FF2B5EF4-FFF2-40B4-BE49-F238E27FC236}">
                <a16:creationId xmlns:a16="http://schemas.microsoft.com/office/drawing/2014/main" id="{DDA60D8E-41EA-485C-A19E-E5FA6486A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100012"/>
            <a:ext cx="3333750" cy="2943225"/>
          </a:xfrm>
          <a:prstGeom prst="rect">
            <a:avLst/>
          </a:prstGeom>
        </p:spPr>
      </p:pic>
      <p:pic>
        <p:nvPicPr>
          <p:cNvPr id="9" name="Picture 8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A19C3E23-55BB-4D5E-8CDF-8DB670EF1F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188" y="107156"/>
            <a:ext cx="3333750" cy="28146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70489F-5F3D-4644-A61A-AC2147606D41}"/>
              </a:ext>
            </a:extLst>
          </p:cNvPr>
          <p:cNvSpPr txBox="1"/>
          <p:nvPr/>
        </p:nvSpPr>
        <p:spPr>
          <a:xfrm>
            <a:off x="119062" y="3943350"/>
            <a:ext cx="54816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Space Academy in Huntsville, AL</a:t>
            </a:r>
            <a:br>
              <a:rPr lang="en-US" sz="2400" b="1" dirty="0"/>
            </a:br>
            <a:r>
              <a:rPr lang="en-US" sz="2400" b="1" dirty="0"/>
              <a:t>Classroom Content and Lesson Plans</a:t>
            </a:r>
          </a:p>
          <a:p>
            <a:r>
              <a:rPr lang="en-US" sz="2400" b="1" dirty="0"/>
              <a:t>Weekly Webinars</a:t>
            </a:r>
          </a:p>
          <a:p>
            <a:r>
              <a:rPr lang="en-US" sz="2400" b="1" dirty="0"/>
              <a:t>Educator Resource Centers</a:t>
            </a:r>
          </a:p>
        </p:txBody>
      </p:sp>
      <p:pic>
        <p:nvPicPr>
          <p:cNvPr id="13" name="Picture 12" descr="A picture containing diagram&#10;&#10;Description automatically generated">
            <a:extLst>
              <a:ext uri="{FF2B5EF4-FFF2-40B4-BE49-F238E27FC236}">
                <a16:creationId xmlns:a16="http://schemas.microsoft.com/office/drawing/2014/main" id="{BB24DF28-3C2A-4EFD-BAB8-5A29E034B5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188" y="3157537"/>
            <a:ext cx="3281362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765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86B35-5F3C-4C29-AD14-D65E32B3D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linkslinkslinkslinkslinkslinks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01206-A928-4CF4-9937-A8DCDE29F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916"/>
            <a:ext cx="10515600" cy="5000959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Explore STEM Resources for K-12 Educators</a:t>
            </a:r>
            <a:b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24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2"/>
              </a:rPr>
              <a:t>https://www.nasa.gov/stem/foreducators/k-12/index.html</a:t>
            </a:r>
            <a:endParaRPr lang="en-US" sz="2400" u="sng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NASA Classroom Content &amp; Lesson Plans</a:t>
            </a:r>
            <a:b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24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3"/>
              </a:rPr>
              <a:t>https://www.nasa.gov/langley/education/classroom</a:t>
            </a:r>
            <a:endParaRPr lang="en-US" sz="2400" u="sng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NASA Jet Propulsion Lab - Educator Resources</a:t>
            </a:r>
            <a:b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24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4"/>
              </a:rPr>
              <a:t>https://www.jpl.nasa.gov/edu/teach/resources</a:t>
            </a:r>
            <a:endParaRPr lang="en-US" sz="2400" u="sng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NASA Goddard Educator Resource Center</a:t>
            </a:r>
            <a:b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24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5"/>
              </a:rPr>
              <a:t>https://www.nasa.gov/centers/goddard/visitor/home/erc.html</a:t>
            </a:r>
            <a:endParaRPr lang="en-US" sz="2400" u="sng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INSPIRE Project, Inc. - SPACE ACADEMY FOR DC STEM Teachers - Huntsville, Al</a:t>
            </a:r>
            <a:b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24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6"/>
              </a:rPr>
              <a:t>https://theinspireproject.org/default.asp?contentID=7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NASA EPDC Webinars</a:t>
            </a:r>
            <a:b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24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7"/>
              </a:rPr>
              <a:t>https://www.txstate-epdc.net/webinars/</a:t>
            </a:r>
            <a:endParaRPr lang="en-US" sz="2400" u="sng" dirty="0">
              <a:solidFill>
                <a:srgbClr val="0000FF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Calibri" panose="020F0502020204030204" pitchFamily="34" charset="0"/>
              </a:rPr>
              <a:t>NNASA GISS CCRI Educator Recruitment Notice</a:t>
            </a:r>
          </a:p>
          <a:p>
            <a:pPr marL="0" marR="0" indent="0">
              <a:spcAft>
                <a:spcPts val="1200"/>
              </a:spcAft>
              <a:buNone/>
            </a:pPr>
            <a:r>
              <a:rPr lang="en-US" sz="2400" u="sng" dirty="0">
                <a:solidFill>
                  <a:srgbClr val="0000FF"/>
                </a:solidFill>
                <a:latin typeface="Calibri" panose="020F050202020403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  https://www.giss.nasa.gov/edu/ccri/</a:t>
            </a:r>
            <a:endParaRPr lang="en-US" sz="2400" u="sng" dirty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239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C9532-9518-44F1-8155-59C67D558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7D68C-34B7-4A0D-8FA8-3996A35BA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Nate Harshman</a:t>
            </a:r>
          </a:p>
          <a:p>
            <a:pPr lvl="1"/>
            <a:r>
              <a:rPr lang="en-US" sz="3200" dirty="0"/>
              <a:t>Director, NASA DC Space Grant Consortium</a:t>
            </a:r>
          </a:p>
          <a:p>
            <a:pPr lvl="1"/>
            <a:r>
              <a:rPr lang="en-US" sz="3200" dirty="0">
                <a:hlinkClick r:id="rId2"/>
              </a:rPr>
              <a:t>harshman@american.edu</a:t>
            </a:r>
            <a:endParaRPr lang="en-US" sz="3200" dirty="0"/>
          </a:p>
          <a:p>
            <a:r>
              <a:rPr lang="en-US" sz="3600" dirty="0"/>
              <a:t>Eric Day</a:t>
            </a:r>
          </a:p>
          <a:p>
            <a:pPr lvl="1"/>
            <a:r>
              <a:rPr lang="en-US" sz="3200" dirty="0"/>
              <a:t>Program manager, NASA DC Space Grant Consortium</a:t>
            </a:r>
          </a:p>
          <a:p>
            <a:pPr lvl="1"/>
            <a:r>
              <a:rPr lang="en-US" sz="3200" dirty="0">
                <a:hlinkClick r:id="rId3"/>
              </a:rPr>
              <a:t>eday@american.edu</a:t>
            </a:r>
            <a:endParaRPr lang="en-US" sz="3200" dirty="0"/>
          </a:p>
          <a:p>
            <a:r>
              <a:rPr lang="en-US" sz="3600" dirty="0"/>
              <a:t>Facebook!</a:t>
            </a:r>
          </a:p>
          <a:p>
            <a:pPr marL="457200" lvl="1" indent="0">
              <a:buNone/>
            </a:pPr>
            <a:endParaRPr lang="en-US" sz="32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04913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213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NASA Resources for STEM Educators</vt:lpstr>
      <vt:lpstr>linkslinkslinkslinkslinkslinks</vt:lpstr>
      <vt:lpstr>Contacts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NASA Resources for STEM Educators</dc:title>
  <dc:creator>Eric Day</dc:creator>
  <cp:lastModifiedBy>Nathan Harshman</cp:lastModifiedBy>
  <cp:revision>4</cp:revision>
  <dcterms:created xsi:type="dcterms:W3CDTF">2021-07-07T15:03:03Z</dcterms:created>
  <dcterms:modified xsi:type="dcterms:W3CDTF">2021-07-13T13:00:22Z</dcterms:modified>
</cp:coreProperties>
</file>