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61" r:id="rId7"/>
    <p:sldId id="259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92A72-E305-45C1-B170-8E479BDC333A}" v="1085" dt="2021-01-23T15:18:59.076"/>
    <p1510:client id="{7566A842-61DF-4AD5-8DCC-7702A0117FFB}" v="1428" dt="2021-01-23T16:46:22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y Gilpin" userId="S::jody.gilpin@faneuil.com::044dd043-944a-4c52-b1d6-dab616c03984" providerId="AD" clId="Web-{09892A72-E305-45C1-B170-8E479BDC333A}"/>
    <pc:docChg chg="addSld modSld sldOrd">
      <pc:chgData name="Jody Gilpin" userId="S::jody.gilpin@faneuil.com::044dd043-944a-4c52-b1d6-dab616c03984" providerId="AD" clId="Web-{09892A72-E305-45C1-B170-8E479BDC333A}" dt="2021-01-23T15:18:58.811" v="929" actId="14100"/>
      <pc:docMkLst>
        <pc:docMk/>
      </pc:docMkLst>
      <pc:sldChg chg="addSp delSp modSp mod modClrScheme chgLayout">
        <pc:chgData name="Jody Gilpin" userId="S::jody.gilpin@faneuil.com::044dd043-944a-4c52-b1d6-dab616c03984" providerId="AD" clId="Web-{09892A72-E305-45C1-B170-8E479BDC333A}" dt="2021-01-23T14:46:15.139" v="39" actId="14100"/>
        <pc:sldMkLst>
          <pc:docMk/>
          <pc:sldMk cId="109857222" sldId="256"/>
        </pc:sldMkLst>
        <pc:spChg chg="mod ord">
          <ac:chgData name="Jody Gilpin" userId="S::jody.gilpin@faneuil.com::044dd043-944a-4c52-b1d6-dab616c03984" providerId="AD" clId="Web-{09892A72-E305-45C1-B170-8E479BDC333A}" dt="2021-01-23T14:43:14.264" v="14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ody Gilpin" userId="S::jody.gilpin@faneuil.com::044dd043-944a-4c52-b1d6-dab616c03984" providerId="AD" clId="Web-{09892A72-E305-45C1-B170-8E479BDC333A}" dt="2021-01-23T14:42:28.327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43:50.920" v="25" actId="20577"/>
          <ac:spMkLst>
            <pc:docMk/>
            <pc:sldMk cId="109857222" sldId="256"/>
            <ac:spMk id="4" creationId="{EA5E4603-E6CF-475D-BE8D-5F0BC27DB2C3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44:09.530" v="29" actId="20577"/>
          <ac:spMkLst>
            <pc:docMk/>
            <pc:sldMk cId="109857222" sldId="256"/>
            <ac:spMk id="5" creationId="{F2901B24-3369-47F8-8199-3FD3B500165C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45:06.046" v="34"/>
          <ac:spMkLst>
            <pc:docMk/>
            <pc:sldMk cId="109857222" sldId="256"/>
            <ac:spMk id="6" creationId="{08D2B174-1118-459F-9897-62F9941E8E82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46:15.139" v="39" actId="14100"/>
          <ac:spMkLst>
            <pc:docMk/>
            <pc:sldMk cId="109857222" sldId="256"/>
            <ac:spMk id="7" creationId="{6DF9D1C5-9FC3-4C06-8D52-8415BE52DA47}"/>
          </ac:spMkLst>
        </pc:spChg>
      </pc:sldChg>
      <pc:sldChg chg="addSp delSp modSp new">
        <pc:chgData name="Jody Gilpin" userId="S::jody.gilpin@faneuil.com::044dd043-944a-4c52-b1d6-dab616c03984" providerId="AD" clId="Web-{09892A72-E305-45C1-B170-8E479BDC333A}" dt="2021-01-23T15:09:21.860" v="636"/>
        <pc:sldMkLst>
          <pc:docMk/>
          <pc:sldMk cId="1742460834" sldId="257"/>
        </pc:sldMkLst>
        <pc:spChg chg="mod">
          <ac:chgData name="Jody Gilpin" userId="S::jody.gilpin@faneuil.com::044dd043-944a-4c52-b1d6-dab616c03984" providerId="AD" clId="Web-{09892A72-E305-45C1-B170-8E479BDC333A}" dt="2021-01-23T14:49:16.075" v="75" actId="1076"/>
          <ac:spMkLst>
            <pc:docMk/>
            <pc:sldMk cId="1742460834" sldId="257"/>
            <ac:spMk id="2" creationId="{DA34EE69-89C3-4284-A653-4B64A9B3ABBE}"/>
          </ac:spMkLst>
        </pc:spChg>
        <pc:spChg chg="del">
          <ac:chgData name="Jody Gilpin" userId="S::jody.gilpin@faneuil.com::044dd043-944a-4c52-b1d6-dab616c03984" providerId="AD" clId="Web-{09892A72-E305-45C1-B170-8E479BDC333A}" dt="2021-01-23T14:47:29.357" v="51"/>
          <ac:spMkLst>
            <pc:docMk/>
            <pc:sldMk cId="1742460834" sldId="257"/>
            <ac:spMk id="3" creationId="{AB66800A-B9BA-418B-BFEB-A9CB02704830}"/>
          </ac:spMkLst>
        </pc:spChg>
        <pc:spChg chg="del">
          <ac:chgData name="Jody Gilpin" userId="S::jody.gilpin@faneuil.com::044dd043-944a-4c52-b1d6-dab616c03984" providerId="AD" clId="Web-{09892A72-E305-45C1-B170-8E479BDC333A}" dt="2021-01-23T14:50:10.825" v="78"/>
          <ac:spMkLst>
            <pc:docMk/>
            <pc:sldMk cId="1742460834" sldId="257"/>
            <ac:spMk id="4" creationId="{4AB2AF97-8DB1-4480-A375-9465154AF693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49:23.247" v="77" actId="1076"/>
          <ac:spMkLst>
            <pc:docMk/>
            <pc:sldMk cId="1742460834" sldId="257"/>
            <ac:spMk id="120" creationId="{47A72AE2-5C1A-44AA-8327-1FD8AC11ECD5}"/>
          </ac:spMkLst>
        </pc:spChg>
        <pc:spChg chg="add mod">
          <ac:chgData name="Jody Gilpin" userId="S::jody.gilpin@faneuil.com::044dd043-944a-4c52-b1d6-dab616c03984" providerId="AD" clId="Web-{09892A72-E305-45C1-B170-8E479BDC333A}" dt="2021-01-23T14:55:14.425" v="234" actId="20577"/>
          <ac:spMkLst>
            <pc:docMk/>
            <pc:sldMk cId="1742460834" sldId="257"/>
            <ac:spMk id="122" creationId="{9B38B222-D81A-43D9-93B7-C5BFEA06195D}"/>
          </ac:spMkLst>
        </pc:spChg>
        <pc:spChg chg="add mod">
          <ac:chgData name="Jody Gilpin" userId="S::jody.gilpin@faneuil.com::044dd043-944a-4c52-b1d6-dab616c03984" providerId="AD" clId="Web-{09892A72-E305-45C1-B170-8E479BDC333A}" dt="2021-01-23T15:00:29.501" v="405" actId="20577"/>
          <ac:spMkLst>
            <pc:docMk/>
            <pc:sldMk cId="1742460834" sldId="257"/>
            <ac:spMk id="131" creationId="{3E0CB6A0-CE60-4506-A07C-5A5679CF5429}"/>
          </ac:spMkLst>
        </pc:spChg>
        <pc:graphicFrameChg chg="add mod ord modGraphic">
          <ac:chgData name="Jody Gilpin" userId="S::jody.gilpin@faneuil.com::044dd043-944a-4c52-b1d6-dab616c03984" providerId="AD" clId="Web-{09892A72-E305-45C1-B170-8E479BDC333A}" dt="2021-01-23T15:05:05.437" v="521" actId="20577"/>
          <ac:graphicFrameMkLst>
            <pc:docMk/>
            <pc:sldMk cId="1742460834" sldId="257"/>
            <ac:graphicFrameMk id="5" creationId="{B1E1874A-E935-4BA9-AAF9-4EAA0A06AF7A}"/>
          </ac:graphicFrameMkLst>
        </pc:graphicFrameChg>
        <pc:graphicFrameChg chg="add mod ord modGraphic">
          <ac:chgData name="Jody Gilpin" userId="S::jody.gilpin@faneuil.com::044dd043-944a-4c52-b1d6-dab616c03984" providerId="AD" clId="Web-{09892A72-E305-45C1-B170-8E479BDC333A}" dt="2021-01-23T15:09:21.860" v="636"/>
          <ac:graphicFrameMkLst>
            <pc:docMk/>
            <pc:sldMk cId="1742460834" sldId="257"/>
            <ac:graphicFrameMk id="121" creationId="{ED038DFF-05DA-494E-BA61-E8F552CF3756}"/>
          </ac:graphicFrameMkLst>
        </pc:graphicFrameChg>
      </pc:sldChg>
      <pc:sldChg chg="addSp delSp modSp add replId">
        <pc:chgData name="Jody Gilpin" userId="S::jody.gilpin@faneuil.com::044dd043-944a-4c52-b1d6-dab616c03984" providerId="AD" clId="Web-{09892A72-E305-45C1-B170-8E479BDC333A}" dt="2021-01-23T15:18:17.577" v="921" actId="20577"/>
        <pc:sldMkLst>
          <pc:docMk/>
          <pc:sldMk cId="4286096829" sldId="258"/>
        </pc:sldMkLst>
        <pc:spChg chg="add del mod">
          <ac:chgData name="Jody Gilpin" userId="S::jody.gilpin@faneuil.com::044dd043-944a-4c52-b1d6-dab616c03984" providerId="AD" clId="Web-{09892A72-E305-45C1-B170-8E479BDC333A}" dt="2021-01-23T15:05:42.515" v="526"/>
          <ac:spMkLst>
            <pc:docMk/>
            <pc:sldMk cId="4286096829" sldId="258"/>
            <ac:spMk id="29" creationId="{13CB9492-B7DF-423A-BD3D-893384D1D150}"/>
          </ac:spMkLst>
        </pc:spChg>
        <pc:spChg chg="mod">
          <ac:chgData name="Jody Gilpin" userId="S::jody.gilpin@faneuil.com::044dd043-944a-4c52-b1d6-dab616c03984" providerId="AD" clId="Web-{09892A72-E305-45C1-B170-8E479BDC333A}" dt="2021-01-23T15:02:42.204" v="485" actId="20577"/>
          <ac:spMkLst>
            <pc:docMk/>
            <pc:sldMk cId="4286096829" sldId="258"/>
            <ac:spMk id="122" creationId="{9B38B222-D81A-43D9-93B7-C5BFEA06195D}"/>
          </ac:spMkLst>
        </pc:spChg>
        <pc:graphicFrameChg chg="del modGraphic">
          <ac:chgData name="Jody Gilpin" userId="S::jody.gilpin@faneuil.com::044dd043-944a-4c52-b1d6-dab616c03984" providerId="AD" clId="Web-{09892A72-E305-45C1-B170-8E479BDC333A}" dt="2021-01-23T15:05:33.234" v="524"/>
          <ac:graphicFrameMkLst>
            <pc:docMk/>
            <pc:sldMk cId="4286096829" sldId="258"/>
            <ac:graphicFrameMk id="5" creationId="{B1E1874A-E935-4BA9-AAF9-4EAA0A06AF7A}"/>
          </ac:graphicFrameMkLst>
        </pc:graphicFrameChg>
        <pc:graphicFrameChg chg="add mod modGraphic">
          <ac:chgData name="Jody Gilpin" userId="S::jody.gilpin@faneuil.com::044dd043-944a-4c52-b1d6-dab616c03984" providerId="AD" clId="Web-{09892A72-E305-45C1-B170-8E479BDC333A}" dt="2021-01-23T15:18:17.577" v="921" actId="20577"/>
          <ac:graphicFrameMkLst>
            <pc:docMk/>
            <pc:sldMk cId="4286096829" sldId="258"/>
            <ac:graphicFrameMk id="16" creationId="{E79D385B-C04D-4AE4-9236-ED01CC0802C1}"/>
          </ac:graphicFrameMkLst>
        </pc:graphicFrameChg>
        <pc:graphicFrameChg chg="mod modGraphic">
          <ac:chgData name="Jody Gilpin" userId="S::jody.gilpin@faneuil.com::044dd043-944a-4c52-b1d6-dab616c03984" providerId="AD" clId="Web-{09892A72-E305-45C1-B170-8E479BDC333A}" dt="2021-01-23T15:18:05.436" v="919"/>
          <ac:graphicFrameMkLst>
            <pc:docMk/>
            <pc:sldMk cId="4286096829" sldId="258"/>
            <ac:graphicFrameMk id="121" creationId="{ED038DFF-05DA-494E-BA61-E8F552CF3756}"/>
          </ac:graphicFrameMkLst>
        </pc:graphicFrameChg>
      </pc:sldChg>
      <pc:sldChg chg="modSp add replId">
        <pc:chgData name="Jody Gilpin" userId="S::jody.gilpin@faneuil.com::044dd043-944a-4c52-b1d6-dab616c03984" providerId="AD" clId="Web-{09892A72-E305-45C1-B170-8E479BDC333A}" dt="2021-01-23T15:06:11.296" v="529" actId="1076"/>
        <pc:sldMkLst>
          <pc:docMk/>
          <pc:sldMk cId="3121671136" sldId="259"/>
        </pc:sldMkLst>
        <pc:spChg chg="mod">
          <ac:chgData name="Jody Gilpin" userId="S::jody.gilpin@faneuil.com::044dd043-944a-4c52-b1d6-dab616c03984" providerId="AD" clId="Web-{09892A72-E305-45C1-B170-8E479BDC333A}" dt="2021-01-23T15:02:34.923" v="483" actId="20577"/>
          <ac:spMkLst>
            <pc:docMk/>
            <pc:sldMk cId="3121671136" sldId="259"/>
            <ac:spMk id="122" creationId="{9B38B222-D81A-43D9-93B7-C5BFEA06195D}"/>
          </ac:spMkLst>
        </pc:spChg>
        <pc:graphicFrameChg chg="mod modGraphic">
          <ac:chgData name="Jody Gilpin" userId="S::jody.gilpin@faneuil.com::044dd043-944a-4c52-b1d6-dab616c03984" providerId="AD" clId="Web-{09892A72-E305-45C1-B170-8E479BDC333A}" dt="2021-01-23T15:06:11.296" v="529" actId="1076"/>
          <ac:graphicFrameMkLst>
            <pc:docMk/>
            <pc:sldMk cId="3121671136" sldId="259"/>
            <ac:graphicFrameMk id="5" creationId="{B1E1874A-E935-4BA9-AAF9-4EAA0A06AF7A}"/>
          </ac:graphicFrameMkLst>
        </pc:graphicFrameChg>
        <pc:graphicFrameChg chg="mod modGraphic">
          <ac:chgData name="Jody Gilpin" userId="S::jody.gilpin@faneuil.com::044dd043-944a-4c52-b1d6-dab616c03984" providerId="AD" clId="Web-{09892A72-E305-45C1-B170-8E479BDC333A}" dt="2021-01-23T15:02:10.220" v="478"/>
          <ac:graphicFrameMkLst>
            <pc:docMk/>
            <pc:sldMk cId="3121671136" sldId="259"/>
            <ac:graphicFrameMk id="121" creationId="{ED038DFF-05DA-494E-BA61-E8F552CF3756}"/>
          </ac:graphicFrameMkLst>
        </pc:graphicFrameChg>
      </pc:sldChg>
      <pc:sldChg chg="addSp delSp modSp add replId">
        <pc:chgData name="Jody Gilpin" userId="S::jody.gilpin@faneuil.com::044dd043-944a-4c52-b1d6-dab616c03984" providerId="AD" clId="Web-{09892A72-E305-45C1-B170-8E479BDC333A}" dt="2021-01-23T15:18:58.811" v="929" actId="14100"/>
        <pc:sldMkLst>
          <pc:docMk/>
          <pc:sldMk cId="3445180021" sldId="260"/>
        </pc:sldMkLst>
        <pc:spChg chg="add del mod">
          <ac:chgData name="Jody Gilpin" userId="S::jody.gilpin@faneuil.com::044dd043-944a-4c52-b1d6-dab616c03984" providerId="AD" clId="Web-{09892A72-E305-45C1-B170-8E479BDC333A}" dt="2021-01-23T15:13:00.406" v="662"/>
          <ac:spMkLst>
            <pc:docMk/>
            <pc:sldMk cId="3445180021" sldId="260"/>
            <ac:spMk id="25" creationId="{95A7F58B-C340-4FEE-94E3-0DA0F3794B31}"/>
          </ac:spMkLst>
        </pc:spChg>
        <pc:spChg chg="add del mod">
          <ac:chgData name="Jody Gilpin" userId="S::jody.gilpin@faneuil.com::044dd043-944a-4c52-b1d6-dab616c03984" providerId="AD" clId="Web-{09892A72-E305-45C1-B170-8E479BDC333A}" dt="2021-01-23T15:13:29.343" v="664"/>
          <ac:spMkLst>
            <pc:docMk/>
            <pc:sldMk cId="3445180021" sldId="260"/>
            <ac:spMk id="39" creationId="{DEE9AA86-F049-4EA8-8374-5C8AD7FBDEAD}"/>
          </ac:spMkLst>
        </pc:spChg>
        <pc:spChg chg="add mod">
          <ac:chgData name="Jody Gilpin" userId="S::jody.gilpin@faneuil.com::044dd043-944a-4c52-b1d6-dab616c03984" providerId="AD" clId="Web-{09892A72-E305-45C1-B170-8E479BDC333A}" dt="2021-01-23T15:14:41.327" v="704" actId="20577"/>
          <ac:spMkLst>
            <pc:docMk/>
            <pc:sldMk cId="3445180021" sldId="260"/>
            <ac:spMk id="46" creationId="{53F2811A-A405-429C-A149-D02BB03A7A4E}"/>
          </ac:spMkLst>
        </pc:spChg>
        <pc:spChg chg="add mod">
          <ac:chgData name="Jody Gilpin" userId="S::jody.gilpin@faneuil.com::044dd043-944a-4c52-b1d6-dab616c03984" providerId="AD" clId="Web-{09892A72-E305-45C1-B170-8E479BDC333A}" dt="2021-01-23T15:18:58.811" v="929" actId="14100"/>
          <ac:spMkLst>
            <pc:docMk/>
            <pc:sldMk cId="3445180021" sldId="260"/>
            <ac:spMk id="47" creationId="{A6B84AD1-2A1D-4471-A57D-2852AF09C89B}"/>
          </ac:spMkLst>
        </pc:spChg>
        <pc:spChg chg="mod">
          <ac:chgData name="Jody Gilpin" userId="S::jody.gilpin@faneuil.com::044dd043-944a-4c52-b1d6-dab616c03984" providerId="AD" clId="Web-{09892A72-E305-45C1-B170-8E479BDC333A}" dt="2021-01-23T15:10:32.969" v="658" actId="20577"/>
          <ac:spMkLst>
            <pc:docMk/>
            <pc:sldMk cId="3445180021" sldId="260"/>
            <ac:spMk id="122" creationId="{9B38B222-D81A-43D9-93B7-C5BFEA06195D}"/>
          </ac:spMkLst>
        </pc:spChg>
        <pc:spChg chg="mod">
          <ac:chgData name="Jody Gilpin" userId="S::jody.gilpin@faneuil.com::044dd043-944a-4c52-b1d6-dab616c03984" providerId="AD" clId="Web-{09892A72-E305-45C1-B170-8E479BDC333A}" dt="2021-01-23T15:10:27.704" v="656" actId="20577"/>
          <ac:spMkLst>
            <pc:docMk/>
            <pc:sldMk cId="3445180021" sldId="260"/>
            <ac:spMk id="131" creationId="{3E0CB6A0-CE60-4506-A07C-5A5679CF5429}"/>
          </ac:spMkLst>
        </pc:spChg>
        <pc:graphicFrameChg chg="modGraphic">
          <ac:chgData name="Jody Gilpin" userId="S::jody.gilpin@faneuil.com::044dd043-944a-4c52-b1d6-dab616c03984" providerId="AD" clId="Web-{09892A72-E305-45C1-B170-8E479BDC333A}" dt="2021-01-23T15:07:31.111" v="567" actId="20577"/>
          <ac:graphicFrameMkLst>
            <pc:docMk/>
            <pc:sldMk cId="3445180021" sldId="260"/>
            <ac:graphicFrameMk id="5" creationId="{B1E1874A-E935-4BA9-AAF9-4EAA0A06AF7A}"/>
          </ac:graphicFrameMkLst>
        </pc:graphicFrameChg>
        <pc:graphicFrameChg chg="add del mod ord modGraphic">
          <ac:chgData name="Jody Gilpin" userId="S::jody.gilpin@faneuil.com::044dd043-944a-4c52-b1d6-dab616c03984" providerId="AD" clId="Web-{09892A72-E305-45C1-B170-8E479BDC333A}" dt="2021-01-23T15:13:09.468" v="663"/>
          <ac:graphicFrameMkLst>
            <pc:docMk/>
            <pc:sldMk cId="3445180021" sldId="260"/>
            <ac:graphicFrameMk id="31" creationId="{12125C58-CADA-4135-9528-9FA287F34C0B}"/>
          </ac:graphicFrameMkLst>
        </pc:graphicFrameChg>
        <pc:graphicFrameChg chg="del mod modGraphic">
          <ac:chgData name="Jody Gilpin" userId="S::jody.gilpin@faneuil.com::044dd043-944a-4c52-b1d6-dab616c03984" providerId="AD" clId="Web-{09892A72-E305-45C1-B170-8E479BDC333A}" dt="2021-01-23T15:12:11.547" v="661"/>
          <ac:graphicFrameMkLst>
            <pc:docMk/>
            <pc:sldMk cId="3445180021" sldId="260"/>
            <ac:graphicFrameMk id="121" creationId="{ED038DFF-05DA-494E-BA61-E8F552CF3756}"/>
          </ac:graphicFrameMkLst>
        </pc:graphicFrameChg>
        <pc:picChg chg="add mod ord">
          <ac:chgData name="Jody Gilpin" userId="S::jody.gilpin@faneuil.com::044dd043-944a-4c52-b1d6-dab616c03984" providerId="AD" clId="Web-{09892A72-E305-45C1-B170-8E479BDC333A}" dt="2021-01-23T15:13:34.968" v="666" actId="1076"/>
          <ac:picMkLst>
            <pc:docMk/>
            <pc:sldMk cId="3445180021" sldId="260"/>
            <ac:picMk id="45" creationId="{04F204AC-5C81-41D9-B0B3-218B26CD677F}"/>
          </ac:picMkLst>
        </pc:picChg>
      </pc:sldChg>
      <pc:sldChg chg="modSp add replId">
        <pc:chgData name="Jody Gilpin" userId="S::jody.gilpin@faneuil.com::044dd043-944a-4c52-b1d6-dab616c03984" providerId="AD" clId="Web-{09892A72-E305-45C1-B170-8E479BDC333A}" dt="2021-01-23T15:10:04.860" v="652" actId="1076"/>
        <pc:sldMkLst>
          <pc:docMk/>
          <pc:sldMk cId="2156831229" sldId="261"/>
        </pc:sldMkLst>
        <pc:graphicFrameChg chg="mod">
          <ac:chgData name="Jody Gilpin" userId="S::jody.gilpin@faneuil.com::044dd043-944a-4c52-b1d6-dab616c03984" providerId="AD" clId="Web-{09892A72-E305-45C1-B170-8E479BDC333A}" dt="2021-01-23T15:10:04.860" v="652" actId="1076"/>
          <ac:graphicFrameMkLst>
            <pc:docMk/>
            <pc:sldMk cId="2156831229" sldId="261"/>
            <ac:graphicFrameMk id="121" creationId="{ED038DFF-05DA-494E-BA61-E8F552CF3756}"/>
          </ac:graphicFrameMkLst>
        </pc:graphicFrameChg>
      </pc:sldChg>
      <pc:sldChg chg="modSp add ord replId">
        <pc:chgData name="Jody Gilpin" userId="S::jody.gilpin@faneuil.com::044dd043-944a-4c52-b1d6-dab616c03984" providerId="AD" clId="Web-{09892A72-E305-45C1-B170-8E479BDC333A}" dt="2021-01-23T15:16:04.640" v="711"/>
        <pc:sldMkLst>
          <pc:docMk/>
          <pc:sldMk cId="113138909" sldId="262"/>
        </pc:sldMkLst>
        <pc:graphicFrameChg chg="modGraphic">
          <ac:chgData name="Jody Gilpin" userId="S::jody.gilpin@faneuil.com::044dd043-944a-4c52-b1d6-dab616c03984" providerId="AD" clId="Web-{09892A72-E305-45C1-B170-8E479BDC333A}" dt="2021-01-23T15:16:01.687" v="710" actId="20577"/>
          <ac:graphicFrameMkLst>
            <pc:docMk/>
            <pc:sldMk cId="113138909" sldId="262"/>
            <ac:graphicFrameMk id="5" creationId="{B1E1874A-E935-4BA9-AAF9-4EAA0A06AF7A}"/>
          </ac:graphicFrameMkLst>
        </pc:graphicFrameChg>
        <pc:graphicFrameChg chg="mod modGraphic">
          <ac:chgData name="Jody Gilpin" userId="S::jody.gilpin@faneuil.com::044dd043-944a-4c52-b1d6-dab616c03984" providerId="AD" clId="Web-{09892A72-E305-45C1-B170-8E479BDC333A}" dt="2021-01-23T15:15:37.658" v="706"/>
          <ac:graphicFrameMkLst>
            <pc:docMk/>
            <pc:sldMk cId="113138909" sldId="262"/>
            <ac:graphicFrameMk id="121" creationId="{ED038DFF-05DA-494E-BA61-E8F552CF3756}"/>
          </ac:graphicFrameMkLst>
        </pc:graphicFrameChg>
      </pc:sldChg>
    </pc:docChg>
  </pc:docChgLst>
  <pc:docChgLst>
    <pc:chgData name="Jody Gilpin" userId="S::jody.gilpin@faneuil.com::044dd043-944a-4c52-b1d6-dab616c03984" providerId="AD" clId="Web-{7566A842-61DF-4AD5-8DCC-7702A0117FFB}"/>
    <pc:docChg chg="addSld delSld modSld">
      <pc:chgData name="Jody Gilpin" userId="S::jody.gilpin@faneuil.com::044dd043-944a-4c52-b1d6-dab616c03984" providerId="AD" clId="Web-{7566A842-61DF-4AD5-8DCC-7702A0117FFB}" dt="2021-01-23T16:46:22.485" v="1199"/>
      <pc:docMkLst>
        <pc:docMk/>
      </pc:docMkLst>
      <pc:sldChg chg="delSp">
        <pc:chgData name="Jody Gilpin" userId="S::jody.gilpin@faneuil.com::044dd043-944a-4c52-b1d6-dab616c03984" providerId="AD" clId="Web-{7566A842-61DF-4AD5-8DCC-7702A0117FFB}" dt="2021-01-23T16:46:22.485" v="1199"/>
        <pc:sldMkLst>
          <pc:docMk/>
          <pc:sldMk cId="1742460834" sldId="257"/>
        </pc:sldMkLst>
        <pc:spChg chg="del">
          <ac:chgData name="Jody Gilpin" userId="S::jody.gilpin@faneuil.com::044dd043-944a-4c52-b1d6-dab616c03984" providerId="AD" clId="Web-{7566A842-61DF-4AD5-8DCC-7702A0117FFB}" dt="2021-01-23T16:46:22.485" v="1199"/>
          <ac:spMkLst>
            <pc:docMk/>
            <pc:sldMk cId="1742460834" sldId="257"/>
            <ac:spMk id="131" creationId="{3E0CB6A0-CE60-4506-A07C-5A5679CF5429}"/>
          </ac:spMkLst>
        </pc:spChg>
      </pc:sldChg>
      <pc:sldChg chg="modSp">
        <pc:chgData name="Jody Gilpin" userId="S::jody.gilpin@faneuil.com::044dd043-944a-4c52-b1d6-dab616c03984" providerId="AD" clId="Web-{7566A842-61DF-4AD5-8DCC-7702A0117FFB}" dt="2021-01-23T16:01:03.805" v="23" actId="20577"/>
        <pc:sldMkLst>
          <pc:docMk/>
          <pc:sldMk cId="3121671136" sldId="259"/>
        </pc:sldMkLst>
        <pc:graphicFrameChg chg="modGraphic">
          <ac:chgData name="Jody Gilpin" userId="S::jody.gilpin@faneuil.com::044dd043-944a-4c52-b1d6-dab616c03984" providerId="AD" clId="Web-{7566A842-61DF-4AD5-8DCC-7702A0117FFB}" dt="2021-01-23T16:01:03.805" v="23" actId="20577"/>
          <ac:graphicFrameMkLst>
            <pc:docMk/>
            <pc:sldMk cId="3121671136" sldId="259"/>
            <ac:graphicFrameMk id="5" creationId="{B1E1874A-E935-4BA9-AAF9-4EAA0A06AF7A}"/>
          </ac:graphicFrameMkLst>
        </pc:graphicFrameChg>
      </pc:sldChg>
      <pc:sldChg chg="modSp">
        <pc:chgData name="Jody Gilpin" userId="S::jody.gilpin@faneuil.com::044dd043-944a-4c52-b1d6-dab616c03984" providerId="AD" clId="Web-{7566A842-61DF-4AD5-8DCC-7702A0117FFB}" dt="2021-01-23T16:35:32.229" v="1122" actId="20577"/>
        <pc:sldMkLst>
          <pc:docMk/>
          <pc:sldMk cId="3445180021" sldId="260"/>
        </pc:sldMkLst>
        <pc:spChg chg="mod">
          <ac:chgData name="Jody Gilpin" userId="S::jody.gilpin@faneuil.com::044dd043-944a-4c52-b1d6-dab616c03984" providerId="AD" clId="Web-{7566A842-61DF-4AD5-8DCC-7702A0117FFB}" dt="2021-01-23T16:35:32.229" v="1122" actId="20577"/>
          <ac:spMkLst>
            <pc:docMk/>
            <pc:sldMk cId="3445180021" sldId="260"/>
            <ac:spMk id="46" creationId="{53F2811A-A405-429C-A149-D02BB03A7A4E}"/>
          </ac:spMkLst>
        </pc:spChg>
      </pc:sldChg>
      <pc:sldChg chg="addSp modSp add replId">
        <pc:chgData name="Jody Gilpin" userId="S::jody.gilpin@faneuil.com::044dd043-944a-4c52-b1d6-dab616c03984" providerId="AD" clId="Web-{7566A842-61DF-4AD5-8DCC-7702A0117FFB}" dt="2021-01-23T16:45:22.219" v="1198"/>
        <pc:sldMkLst>
          <pc:docMk/>
          <pc:sldMk cId="2437064815" sldId="263"/>
        </pc:sldMkLst>
        <pc:spChg chg="mod">
          <ac:chgData name="Jody Gilpin" userId="S::jody.gilpin@faneuil.com::044dd043-944a-4c52-b1d6-dab616c03984" providerId="AD" clId="Web-{7566A842-61DF-4AD5-8DCC-7702A0117FFB}" dt="2021-01-23T16:00:05.242" v="3" actId="20577"/>
          <ac:spMkLst>
            <pc:docMk/>
            <pc:sldMk cId="2437064815" sldId="263"/>
            <ac:spMk id="2" creationId="{DA34EE69-89C3-4284-A653-4B64A9B3ABBE}"/>
          </ac:spMkLst>
        </pc:spChg>
        <pc:spChg chg="mod">
          <ac:chgData name="Jody Gilpin" userId="S::jody.gilpin@faneuil.com::044dd043-944a-4c52-b1d6-dab616c03984" providerId="AD" clId="Web-{7566A842-61DF-4AD5-8DCC-7702A0117FFB}" dt="2021-01-23T16:05:49.417" v="202" actId="1076"/>
          <ac:spMkLst>
            <pc:docMk/>
            <pc:sldMk cId="2437064815" sldId="263"/>
            <ac:spMk id="122" creationId="{9B38B222-D81A-43D9-93B7-C5BFEA06195D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16:34.454" v="756" actId="1076"/>
          <ac:spMkLst>
            <pc:docMk/>
            <pc:sldMk cId="2437064815" sldId="263"/>
            <ac:spMk id="149" creationId="{8BECA3EB-8CE4-4608-8D52-BB1D32C6CC1A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16:37.345" v="757" actId="1076"/>
          <ac:spMkLst>
            <pc:docMk/>
            <pc:sldMk cId="2437064815" sldId="263"/>
            <ac:spMk id="150" creationId="{ABA27195-0499-49EF-A9DF-605270542682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17:31.454" v="824" actId="20577"/>
          <ac:spMkLst>
            <pc:docMk/>
            <pc:sldMk cId="2437064815" sldId="263"/>
            <ac:spMk id="151" creationId="{56C903B2-4AFF-482B-8732-24445CEE9428}"/>
          </ac:spMkLst>
        </pc:spChg>
        <pc:graphicFrameChg chg="mod modGraphic">
          <ac:chgData name="Jody Gilpin" userId="S::jody.gilpin@faneuil.com::044dd043-944a-4c52-b1d6-dab616c03984" providerId="AD" clId="Web-{7566A842-61DF-4AD5-8DCC-7702A0117FFB}" dt="2021-01-23T16:01:30.759" v="25" actId="20577"/>
          <ac:graphicFrameMkLst>
            <pc:docMk/>
            <pc:sldMk cId="2437064815" sldId="263"/>
            <ac:graphicFrameMk id="5" creationId="{B1E1874A-E935-4BA9-AAF9-4EAA0A06AF7A}"/>
          </ac:graphicFrameMkLst>
        </pc:graphicFrameChg>
        <pc:graphicFrameChg chg="mod modGraphic">
          <ac:chgData name="Jody Gilpin" userId="S::jody.gilpin@faneuil.com::044dd043-944a-4c52-b1d6-dab616c03984" providerId="AD" clId="Web-{7566A842-61DF-4AD5-8DCC-7702A0117FFB}" dt="2021-01-23T16:45:22.219" v="1198"/>
          <ac:graphicFrameMkLst>
            <pc:docMk/>
            <pc:sldMk cId="2437064815" sldId="263"/>
            <ac:graphicFrameMk id="121" creationId="{ED038DFF-05DA-494E-BA61-E8F552CF3756}"/>
          </ac:graphicFrameMkLst>
        </pc:graphicFrameChg>
      </pc:sldChg>
      <pc:sldChg chg="delSp modSp add replId">
        <pc:chgData name="Jody Gilpin" userId="S::jody.gilpin@faneuil.com::044dd043-944a-4c52-b1d6-dab616c03984" providerId="AD" clId="Web-{7566A842-61DF-4AD5-8DCC-7702A0117FFB}" dt="2021-01-23T16:28:36.632" v="1033"/>
        <pc:sldMkLst>
          <pc:docMk/>
          <pc:sldMk cId="278171883" sldId="264"/>
        </pc:sldMkLst>
        <pc:spChg chg="mod">
          <ac:chgData name="Jody Gilpin" userId="S::jody.gilpin@faneuil.com::044dd043-944a-4c52-b1d6-dab616c03984" providerId="AD" clId="Web-{7566A842-61DF-4AD5-8DCC-7702A0117FFB}" dt="2021-01-23T16:11:20.483" v="498" actId="1076"/>
          <ac:spMkLst>
            <pc:docMk/>
            <pc:sldMk cId="278171883" sldId="264"/>
            <ac:spMk id="122" creationId="{9B38B222-D81A-43D9-93B7-C5BFEA06195D}"/>
          </ac:spMkLst>
        </pc:spChg>
        <pc:spChg chg="mod">
          <ac:chgData name="Jody Gilpin" userId="S::jody.gilpin@faneuil.com::044dd043-944a-4c52-b1d6-dab616c03984" providerId="AD" clId="Web-{7566A842-61DF-4AD5-8DCC-7702A0117FFB}" dt="2021-01-23T16:10:19.357" v="448" actId="1076"/>
          <ac:spMkLst>
            <pc:docMk/>
            <pc:sldMk cId="278171883" sldId="264"/>
            <ac:spMk id="149" creationId="{8BECA3EB-8CE4-4608-8D52-BB1D32C6CC1A}"/>
          </ac:spMkLst>
        </pc:spChg>
        <pc:spChg chg="del mod">
          <ac:chgData name="Jody Gilpin" userId="S::jody.gilpin@faneuil.com::044dd043-944a-4c52-b1d6-dab616c03984" providerId="AD" clId="Web-{7566A842-61DF-4AD5-8DCC-7702A0117FFB}" dt="2021-01-23T16:28:36.632" v="1033"/>
          <ac:spMkLst>
            <pc:docMk/>
            <pc:sldMk cId="278171883" sldId="264"/>
            <ac:spMk id="150" creationId="{ABA27195-0499-49EF-A9DF-605270542682}"/>
          </ac:spMkLst>
        </pc:spChg>
        <pc:graphicFrameChg chg="modGraphic">
          <ac:chgData name="Jody Gilpin" userId="S::jody.gilpin@faneuil.com::044dd043-944a-4c52-b1d6-dab616c03984" providerId="AD" clId="Web-{7566A842-61DF-4AD5-8DCC-7702A0117FFB}" dt="2021-01-23T16:07:10.605" v="206" actId="20577"/>
          <ac:graphicFrameMkLst>
            <pc:docMk/>
            <pc:sldMk cId="278171883" sldId="264"/>
            <ac:graphicFrameMk id="5" creationId="{B1E1874A-E935-4BA9-AAF9-4EAA0A06AF7A}"/>
          </ac:graphicFrameMkLst>
        </pc:graphicFrameChg>
        <pc:graphicFrameChg chg="mod modGraphic">
          <ac:chgData name="Jody Gilpin" userId="S::jody.gilpin@faneuil.com::044dd043-944a-4c52-b1d6-dab616c03984" providerId="AD" clId="Web-{7566A842-61DF-4AD5-8DCC-7702A0117FFB}" dt="2021-01-23T16:28:31.366" v="1032"/>
          <ac:graphicFrameMkLst>
            <pc:docMk/>
            <pc:sldMk cId="278171883" sldId="264"/>
            <ac:graphicFrameMk id="121" creationId="{ED038DFF-05DA-494E-BA61-E8F552CF3756}"/>
          </ac:graphicFrameMkLst>
        </pc:graphicFrameChg>
      </pc:sldChg>
      <pc:sldChg chg="add del replId">
        <pc:chgData name="Jody Gilpin" userId="S::jody.gilpin@faneuil.com::044dd043-944a-4c52-b1d6-dab616c03984" providerId="AD" clId="Web-{7566A842-61DF-4AD5-8DCC-7702A0117FFB}" dt="2021-01-23T16:04:37.385" v="169"/>
        <pc:sldMkLst>
          <pc:docMk/>
          <pc:sldMk cId="2089058902" sldId="264"/>
        </pc:sldMkLst>
      </pc:sldChg>
      <pc:sldChg chg="addSp delSp modSp add replId">
        <pc:chgData name="Jody Gilpin" userId="S::jody.gilpin@faneuil.com::044dd043-944a-4c52-b1d6-dab616c03984" providerId="AD" clId="Web-{7566A842-61DF-4AD5-8DCC-7702A0117FFB}" dt="2021-01-23T16:23:51.223" v="985"/>
        <pc:sldMkLst>
          <pc:docMk/>
          <pc:sldMk cId="1429618018" sldId="265"/>
        </pc:sldMkLst>
        <pc:spChg chg="add mod">
          <ac:chgData name="Jody Gilpin" userId="S::jody.gilpin@faneuil.com::044dd043-944a-4c52-b1d6-dab616c03984" providerId="AD" clId="Web-{7566A842-61DF-4AD5-8DCC-7702A0117FFB}" dt="2021-01-23T16:14:33.906" v="593" actId="20577"/>
          <ac:spMkLst>
            <pc:docMk/>
            <pc:sldMk cId="1429618018" sldId="265"/>
            <ac:spMk id="11" creationId="{6497A21E-F4CD-4149-9AC2-8BE46F33FD5E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23:03.504" v="980"/>
          <ac:spMkLst>
            <pc:docMk/>
            <pc:sldMk cId="1429618018" sldId="265"/>
            <ac:spMk id="13" creationId="{0449EF9F-62BB-41C2-8FC8-BA99286D130C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23:51.223" v="985"/>
          <ac:spMkLst>
            <pc:docMk/>
            <pc:sldMk cId="1429618018" sldId="265"/>
            <ac:spMk id="20" creationId="{465C0BC9-2B45-4125-BEF1-D18EBB7C5FA1}"/>
          </ac:spMkLst>
        </pc:spChg>
        <pc:spChg chg="mod">
          <ac:chgData name="Jody Gilpin" userId="S::jody.gilpin@faneuil.com::044dd043-944a-4c52-b1d6-dab616c03984" providerId="AD" clId="Web-{7566A842-61DF-4AD5-8DCC-7702A0117FFB}" dt="2021-01-23T16:23:09.020" v="981"/>
          <ac:spMkLst>
            <pc:docMk/>
            <pc:sldMk cId="1429618018" sldId="265"/>
            <ac:spMk id="122" creationId="{9B38B222-D81A-43D9-93B7-C5BFEA06195D}"/>
          </ac:spMkLst>
        </pc:spChg>
        <pc:spChg chg="del">
          <ac:chgData name="Jody Gilpin" userId="S::jody.gilpin@faneuil.com::044dd043-944a-4c52-b1d6-dab616c03984" providerId="AD" clId="Web-{7566A842-61DF-4AD5-8DCC-7702A0117FFB}" dt="2021-01-23T16:14:04.187" v="588"/>
          <ac:spMkLst>
            <pc:docMk/>
            <pc:sldMk cId="1429618018" sldId="265"/>
            <ac:spMk id="149" creationId="{8BECA3EB-8CE4-4608-8D52-BB1D32C6CC1A}"/>
          </ac:spMkLst>
        </pc:spChg>
        <pc:spChg chg="del">
          <ac:chgData name="Jody Gilpin" userId="S::jody.gilpin@faneuil.com::044dd043-944a-4c52-b1d6-dab616c03984" providerId="AD" clId="Web-{7566A842-61DF-4AD5-8DCC-7702A0117FFB}" dt="2021-01-23T16:13:53.765" v="587"/>
          <ac:spMkLst>
            <pc:docMk/>
            <pc:sldMk cId="1429618018" sldId="265"/>
            <ac:spMk id="150" creationId="{ABA27195-0499-49EF-A9DF-605270542682}"/>
          </ac:spMkLst>
        </pc:spChg>
        <pc:graphicFrameChg chg="add mod modGraphic">
          <ac:chgData name="Jody Gilpin" userId="S::jody.gilpin@faneuil.com::044dd043-944a-4c52-b1d6-dab616c03984" providerId="AD" clId="Web-{7566A842-61DF-4AD5-8DCC-7702A0117FFB}" dt="2021-01-23T16:21:43.019" v="966"/>
          <ac:graphicFrameMkLst>
            <pc:docMk/>
            <pc:sldMk cId="1429618018" sldId="265"/>
            <ac:graphicFrameMk id="12" creationId="{03BEE194-4E1C-4A5B-B1FA-71D255709E21}"/>
          </ac:graphicFrameMkLst>
        </pc:graphicFrameChg>
        <pc:graphicFrameChg chg="mod modGraphic">
          <ac:chgData name="Jody Gilpin" userId="S::jody.gilpin@faneuil.com::044dd043-944a-4c52-b1d6-dab616c03984" providerId="AD" clId="Web-{7566A842-61DF-4AD5-8DCC-7702A0117FFB}" dt="2021-01-23T16:20:14.190" v="858" actId="1076"/>
          <ac:graphicFrameMkLst>
            <pc:docMk/>
            <pc:sldMk cId="1429618018" sldId="265"/>
            <ac:graphicFrameMk id="121" creationId="{ED038DFF-05DA-494E-BA61-E8F552CF3756}"/>
          </ac:graphicFrameMkLst>
        </pc:graphicFrameChg>
      </pc:sldChg>
      <pc:sldChg chg="add del replId">
        <pc:chgData name="Jody Gilpin" userId="S::jody.gilpin@faneuil.com::044dd043-944a-4c52-b1d6-dab616c03984" providerId="AD" clId="Web-{7566A842-61DF-4AD5-8DCC-7702A0117FFB}" dt="2021-01-23T16:19:18.424" v="850"/>
        <pc:sldMkLst>
          <pc:docMk/>
          <pc:sldMk cId="1128075115" sldId="266"/>
        </pc:sldMkLst>
      </pc:sldChg>
      <pc:sldChg chg="addSp delSp modSp add replId">
        <pc:chgData name="Jody Gilpin" userId="S::jody.gilpin@faneuil.com::044dd043-944a-4c52-b1d6-dab616c03984" providerId="AD" clId="Web-{7566A842-61DF-4AD5-8DCC-7702A0117FFB}" dt="2021-01-23T16:26:27.943" v="1014" actId="1076"/>
        <pc:sldMkLst>
          <pc:docMk/>
          <pc:sldMk cId="3338378802" sldId="266"/>
        </pc:sldMkLst>
        <pc:spChg chg="add mod">
          <ac:chgData name="Jody Gilpin" userId="S::jody.gilpin@faneuil.com::044dd043-944a-4c52-b1d6-dab616c03984" providerId="AD" clId="Web-{7566A842-61DF-4AD5-8DCC-7702A0117FFB}" dt="2021-01-23T16:26:02.490" v="1010" actId="20577"/>
          <ac:spMkLst>
            <pc:docMk/>
            <pc:sldMk cId="3338378802" sldId="266"/>
            <ac:spMk id="11" creationId="{15A29223-09C7-4339-89D5-7F35935A3C74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26:17.756" v="1012" actId="1076"/>
          <ac:spMkLst>
            <pc:docMk/>
            <pc:sldMk cId="3338378802" sldId="266"/>
            <ac:spMk id="12" creationId="{3946DA6C-11B1-4FE5-AA3A-C3CDF3CBC05A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26:27.943" v="1014" actId="1076"/>
          <ac:spMkLst>
            <pc:docMk/>
            <pc:sldMk cId="3338378802" sldId="266"/>
            <ac:spMk id="13" creationId="{C967381E-32EE-4257-BE75-D2071F9D23E1}"/>
          </ac:spMkLst>
        </pc:spChg>
        <pc:spChg chg="mod">
          <ac:chgData name="Jody Gilpin" userId="S::jody.gilpin@faneuil.com::044dd043-944a-4c52-b1d6-dab616c03984" providerId="AD" clId="Web-{7566A842-61DF-4AD5-8DCC-7702A0117FFB}" dt="2021-01-23T16:25:31.865" v="990" actId="20577"/>
          <ac:spMkLst>
            <pc:docMk/>
            <pc:sldMk cId="3338378802" sldId="266"/>
            <ac:spMk id="122" creationId="{9B38B222-D81A-43D9-93B7-C5BFEA06195D}"/>
          </ac:spMkLst>
        </pc:spChg>
        <pc:spChg chg="del">
          <ac:chgData name="Jody Gilpin" userId="S::jody.gilpin@faneuil.com::044dd043-944a-4c52-b1d6-dab616c03984" providerId="AD" clId="Web-{7566A842-61DF-4AD5-8DCC-7702A0117FFB}" dt="2021-01-23T16:25:24.802" v="988"/>
          <ac:spMkLst>
            <pc:docMk/>
            <pc:sldMk cId="3338378802" sldId="266"/>
            <ac:spMk id="149" creationId="{8BECA3EB-8CE4-4608-8D52-BB1D32C6CC1A}"/>
          </ac:spMkLst>
        </pc:spChg>
        <pc:spChg chg="del">
          <ac:chgData name="Jody Gilpin" userId="S::jody.gilpin@faneuil.com::044dd043-944a-4c52-b1d6-dab616c03984" providerId="AD" clId="Web-{7566A842-61DF-4AD5-8DCC-7702A0117FFB}" dt="2021-01-23T16:25:22.849" v="987"/>
          <ac:spMkLst>
            <pc:docMk/>
            <pc:sldMk cId="3338378802" sldId="266"/>
            <ac:spMk id="150" creationId="{ABA27195-0499-49EF-A9DF-605270542682}"/>
          </ac:spMkLst>
        </pc:spChg>
        <pc:graphicFrameChg chg="mod">
          <ac:chgData name="Jody Gilpin" userId="S::jody.gilpin@faneuil.com::044dd043-944a-4c52-b1d6-dab616c03984" providerId="AD" clId="Web-{7566A842-61DF-4AD5-8DCC-7702A0117FFB}" dt="2021-01-23T16:25:36.552" v="991" actId="1076"/>
          <ac:graphicFrameMkLst>
            <pc:docMk/>
            <pc:sldMk cId="3338378802" sldId="266"/>
            <ac:graphicFrameMk id="121" creationId="{ED038DFF-05DA-494E-BA61-E8F552CF3756}"/>
          </ac:graphicFrameMkLst>
        </pc:graphicFrameChg>
      </pc:sldChg>
      <pc:sldChg chg="addSp delSp modSp add replId">
        <pc:chgData name="Jody Gilpin" userId="S::jody.gilpin@faneuil.com::044dd043-944a-4c52-b1d6-dab616c03984" providerId="AD" clId="Web-{7566A842-61DF-4AD5-8DCC-7702A0117FFB}" dt="2021-01-23T16:32:07.321" v="1110" actId="20577"/>
        <pc:sldMkLst>
          <pc:docMk/>
          <pc:sldMk cId="2182701073" sldId="267"/>
        </pc:sldMkLst>
        <pc:spChg chg="mod">
          <ac:chgData name="Jody Gilpin" userId="S::jody.gilpin@faneuil.com::044dd043-944a-4c52-b1d6-dab616c03984" providerId="AD" clId="Web-{7566A842-61DF-4AD5-8DCC-7702A0117FFB}" dt="2021-01-23T16:29:16.945" v="1036" actId="20577"/>
          <ac:spMkLst>
            <pc:docMk/>
            <pc:sldMk cId="2182701073" sldId="267"/>
            <ac:spMk id="11" creationId="{15A29223-09C7-4339-89D5-7F35935A3C74}"/>
          </ac:spMkLst>
        </pc:spChg>
        <pc:spChg chg="mod">
          <ac:chgData name="Jody Gilpin" userId="S::jody.gilpin@faneuil.com::044dd043-944a-4c52-b1d6-dab616c03984" providerId="AD" clId="Web-{7566A842-61DF-4AD5-8DCC-7702A0117FFB}" dt="2021-01-23T16:31:38.790" v="1098" actId="1076"/>
          <ac:spMkLst>
            <pc:docMk/>
            <pc:sldMk cId="2182701073" sldId="267"/>
            <ac:spMk id="12" creationId="{3946DA6C-11B1-4FE5-AA3A-C3CDF3CBC05A}"/>
          </ac:spMkLst>
        </pc:spChg>
        <pc:spChg chg="mod">
          <ac:chgData name="Jody Gilpin" userId="S::jody.gilpin@faneuil.com::044dd043-944a-4c52-b1d6-dab616c03984" providerId="AD" clId="Web-{7566A842-61DF-4AD5-8DCC-7702A0117FFB}" dt="2021-01-23T16:31:34.665" v="1097" actId="1076"/>
          <ac:spMkLst>
            <pc:docMk/>
            <pc:sldMk cId="2182701073" sldId="267"/>
            <ac:spMk id="13" creationId="{C967381E-32EE-4257-BE75-D2071F9D23E1}"/>
          </ac:spMkLst>
        </pc:spChg>
        <pc:spChg chg="add mod">
          <ac:chgData name="Jody Gilpin" userId="S::jody.gilpin@faneuil.com::044dd043-944a-4c52-b1d6-dab616c03984" providerId="AD" clId="Web-{7566A842-61DF-4AD5-8DCC-7702A0117FFB}" dt="2021-01-23T16:32:07.321" v="1110" actId="20577"/>
          <ac:spMkLst>
            <pc:docMk/>
            <pc:sldMk cId="2182701073" sldId="267"/>
            <ac:spMk id="15" creationId="{1EE86AEB-6B94-4542-B2D6-70148698BCA8}"/>
          </ac:spMkLst>
        </pc:spChg>
        <pc:graphicFrameChg chg="del">
          <ac:chgData name="Jody Gilpin" userId="S::jody.gilpin@faneuil.com::044dd043-944a-4c52-b1d6-dab616c03984" providerId="AD" clId="Web-{7566A842-61DF-4AD5-8DCC-7702A0117FFB}" dt="2021-01-23T16:29:07.945" v="1035"/>
          <ac:graphicFrameMkLst>
            <pc:docMk/>
            <pc:sldMk cId="2182701073" sldId="267"/>
            <ac:graphicFrameMk id="121" creationId="{ED038DFF-05DA-494E-BA61-E8F552CF375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My Certs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Upcoming</a:t>
          </a:r>
          <a:endParaRPr lang="en-US" dirty="0"/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33A3D046-ECAC-4B05-BF2A-36C16BC6C0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Continuing Ed Hours</a:t>
          </a:r>
        </a:p>
      </dgm:t>
    </dgm:pt>
    <dgm:pt modelId="{843F5492-62B4-42E5-B4C2-B0FC11A1FEAF}" type="parTrans" cxnId="{3FE965F6-6B53-4D55-BD8E-63E292BDD15A}">
      <dgm:prSet/>
      <dgm:spPr/>
    </dgm:pt>
    <dgm:pt modelId="{38C3AC02-A7D1-4DA5-9103-D1B3DA859BED}" type="sibTrans" cxnId="{3FE965F6-6B53-4D55-BD8E-63E292BDD15A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C16D7376-F82E-4733-9521-DB4C6BEC0E87}" type="pres">
      <dgm:prSet presAssocID="{33A3D046-ECAC-4B05-BF2A-36C16BC6C0CC}" presName="node" presStyleLbl="node1" presStyleIdx="1" presStyleCnt="4">
        <dgm:presLayoutVars>
          <dgm:bulletEnabled val="1"/>
        </dgm:presLayoutVars>
      </dgm:prSet>
      <dgm:spPr/>
    </dgm:pt>
    <dgm:pt modelId="{74F008A8-24ED-4129-B54C-72A43F717E69}" type="pres">
      <dgm:prSet presAssocID="{38C3AC02-A7D1-4DA5-9103-D1B3DA859BED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97FFA830-8D0A-404C-A2DE-EE597574C99E}" type="presOf" srcId="{D75031CB-A54B-4B6F-907D-492B5376063F}" destId="{9F858E0B-CAA3-4244-863D-9DE32D24201C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8843CF9B-321F-4806-87E6-7EC492A321DD}" type="presOf" srcId="{33A3D046-ECAC-4B05-BF2A-36C16BC6C0CC}" destId="{C16D7376-F82E-4733-9521-DB4C6BEC0E87}" srcOrd="0" destOrd="0" presId="urn:microsoft.com/office/officeart/2005/8/layout/default"/>
    <dgm:cxn modelId="{FE130BBE-424C-47DC-9C5E-EC6EBC8A7690}" type="presOf" srcId="{31ECDFA0-9BA9-4994-8AFC-304E20E465C4}" destId="{3BFF05EA-22ED-426A-8963-D2D5BD224CB3}" srcOrd="0" destOrd="0" presId="urn:microsoft.com/office/officeart/2005/8/layout/default"/>
    <dgm:cxn modelId="{EF9194C7-D9AE-4E88-B457-B9E30EB05888}" type="presOf" srcId="{EF2F1C8B-9CB1-4779-A9C1-E66025752D91}" destId="{F4A05B5A-A07B-425D-A3F6-964E1A016FDE}" srcOrd="0" destOrd="0" presId="urn:microsoft.com/office/officeart/2005/8/layout/default"/>
    <dgm:cxn modelId="{3FE965F6-6B53-4D55-BD8E-63E292BDD15A}" srcId="{A27A0A7C-AB6A-409A-ADF7-87976E6550F7}" destId="{33A3D046-ECAC-4B05-BF2A-36C16BC6C0CC}" srcOrd="1" destOrd="0" parTransId="{843F5492-62B4-42E5-B4C2-B0FC11A1FEAF}" sibTransId="{38C3AC02-A7D1-4DA5-9103-D1B3DA859BED}"/>
    <dgm:cxn modelId="{2AB397FD-EC0E-4026-A794-D660B5E56FDF}" type="presParOf" srcId="{A1DD0035-2012-4402-812D-8D81D8967BA4}" destId="{3BFF05EA-22ED-426A-8963-D2D5BD224CB3}" srcOrd="0" destOrd="0" presId="urn:microsoft.com/office/officeart/2005/8/layout/default"/>
    <dgm:cxn modelId="{8847C2B3-AE12-4896-BEC6-6C33BF3B02F4}" type="presParOf" srcId="{A1DD0035-2012-4402-812D-8D81D8967BA4}" destId="{40D0B0A7-87B3-40DB-9A0F-77CB82B12CE2}" srcOrd="1" destOrd="0" presId="urn:microsoft.com/office/officeart/2005/8/layout/default"/>
    <dgm:cxn modelId="{1390E471-2117-4826-B42D-A2C3278F3EE1}" type="presParOf" srcId="{A1DD0035-2012-4402-812D-8D81D8967BA4}" destId="{C16D7376-F82E-4733-9521-DB4C6BEC0E87}" srcOrd="2" destOrd="0" presId="urn:microsoft.com/office/officeart/2005/8/layout/default"/>
    <dgm:cxn modelId="{412FE276-4B7F-4635-9C9B-1FA1C21EA364}" type="presParOf" srcId="{A1DD0035-2012-4402-812D-8D81D8967BA4}" destId="{74F008A8-24ED-4129-B54C-72A43F717E69}" srcOrd="3" destOrd="0" presId="urn:microsoft.com/office/officeart/2005/8/layout/default"/>
    <dgm:cxn modelId="{84A1F530-85E7-4B69-8D51-E403300198BB}" type="presParOf" srcId="{A1DD0035-2012-4402-812D-8D81D8967BA4}" destId="{9F858E0B-CAA3-4244-863D-9DE32D24201C}" srcOrd="4" destOrd="0" presId="urn:microsoft.com/office/officeart/2005/8/layout/default"/>
    <dgm:cxn modelId="{6C18AA80-D734-41DB-A904-DF4AB9A74F5A}" type="presParOf" srcId="{A1DD0035-2012-4402-812D-8D81D8967BA4}" destId="{C3EE0363-5308-497B-99D9-98A2F85947B2}" srcOrd="5" destOrd="0" presId="urn:microsoft.com/office/officeart/2005/8/layout/default"/>
    <dgm:cxn modelId="{C73E50D3-D826-4919-A63B-32435CE2CC4E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/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E85BD91F-1755-4347-A12D-BB22FF8B73FE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gm:t>
    </dgm:pt>
    <dgm:pt modelId="{D23E78C0-7322-49AC-992C-2F52B046AFD6}" type="parTrans" cxnId="{4D6378DA-E4FD-4DB2-BA3F-C69FF1CC7A95}">
      <dgm:prSet/>
      <dgm:spPr/>
    </dgm:pt>
    <dgm:pt modelId="{560E40D3-D1B8-414F-9594-72C41D517F5C}" type="sibTrans" cxnId="{4D6378DA-E4FD-4DB2-BA3F-C69FF1CC7A95}">
      <dgm:prSet/>
      <dgm:spPr/>
    </dgm:pt>
    <dgm:pt modelId="{004D9543-5B15-4EA6-903E-3F69853F6634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gm:t>
    </dgm:pt>
    <dgm:pt modelId="{E9024F89-2353-4F14-8930-52ED248BD010}" type="parTrans" cxnId="{3F8C00F8-A735-43EA-AD2B-7216B99E6612}">
      <dgm:prSet/>
      <dgm:spPr/>
    </dgm:pt>
    <dgm:pt modelId="{2F64F711-0B4C-4902-9FE1-9B9B33919CCB}" type="sibTrans" cxnId="{3F8C00F8-A735-43EA-AD2B-7216B99E6612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6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6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6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6">
        <dgm:presLayoutVars>
          <dgm:bulletEnabled val="1"/>
        </dgm:presLayoutVars>
      </dgm:prSet>
      <dgm:spPr/>
    </dgm:pt>
    <dgm:pt modelId="{176FCEFF-B981-48B7-B7E6-4A04544E3041}" type="pres">
      <dgm:prSet presAssocID="{FD33C8B7-4FEB-44BF-9380-7D086744A73A}" presName="sibTrans" presStyleCnt="0"/>
      <dgm:spPr/>
    </dgm:pt>
    <dgm:pt modelId="{58BDC9EA-0FF4-4967-BB3A-D9247823DFD3}" type="pres">
      <dgm:prSet presAssocID="{004D9543-5B15-4EA6-903E-3F69853F6634}" presName="node" presStyleLbl="node1" presStyleIdx="4" presStyleCnt="6">
        <dgm:presLayoutVars>
          <dgm:bulletEnabled val="1"/>
        </dgm:presLayoutVars>
      </dgm:prSet>
      <dgm:spPr/>
    </dgm:pt>
    <dgm:pt modelId="{35FF7F64-8F13-4B35-8E46-AB4739373ED8}" type="pres">
      <dgm:prSet presAssocID="{2F64F711-0B4C-4902-9FE1-9B9B33919CCB}" presName="sibTrans" presStyleCnt="0"/>
      <dgm:spPr/>
    </dgm:pt>
    <dgm:pt modelId="{131BF14E-A104-4412-8DC7-241452D3D58F}" type="pres">
      <dgm:prSet presAssocID="{E85BD91F-1755-4347-A12D-BB22FF8B73F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C4B408-27FA-42A2-8984-73BE3360777E}" type="presOf" srcId="{E85BD91F-1755-4347-A12D-BB22FF8B73FE}" destId="{131BF14E-A104-4412-8DC7-241452D3D58F}" srcOrd="0" destOrd="0" presId="urn:microsoft.com/office/officeart/2005/8/layout/default"/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56050C3C-C50B-4021-969A-032AAE36AD73}" type="presOf" srcId="{EF2F1C8B-9CB1-4779-A9C1-E66025752D91}" destId="{F4A05B5A-A07B-425D-A3F6-964E1A016FDE}" srcOrd="0" destOrd="0" presId="urn:microsoft.com/office/officeart/2005/8/layout/default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D84CA9B5-13C7-42D0-A44E-70A3AA2F143D}" type="presOf" srcId="{1A6AD56C-C44C-4BF1-A6B8-1CFEBC90D6FE}" destId="{E988EF37-A349-418C-80D8-C0C87B0855D3}" srcOrd="0" destOrd="0" presId="urn:microsoft.com/office/officeart/2005/8/layout/default"/>
    <dgm:cxn modelId="{307215BD-F095-45B5-B69A-2126E54706B9}" type="presOf" srcId="{004D9543-5B15-4EA6-903E-3F69853F6634}" destId="{58BDC9EA-0FF4-4967-BB3A-D9247823DFD3}" srcOrd="0" destOrd="0" presId="urn:microsoft.com/office/officeart/2005/8/layout/default"/>
    <dgm:cxn modelId="{4D6378DA-E4FD-4DB2-BA3F-C69FF1CC7A95}" srcId="{A27A0A7C-AB6A-409A-ADF7-87976E6550F7}" destId="{E85BD91F-1755-4347-A12D-BB22FF8B73FE}" srcOrd="5" destOrd="0" parTransId="{D23E78C0-7322-49AC-992C-2F52B046AFD6}" sibTransId="{560E40D3-D1B8-414F-9594-72C41D517F5C}"/>
    <dgm:cxn modelId="{DE1697E0-8AA5-4E11-AF7D-6C88334F643C}" type="presOf" srcId="{31ECDFA0-9BA9-4994-8AFC-304E20E465C4}" destId="{3BFF05EA-22ED-426A-8963-D2D5BD224CB3}" srcOrd="0" destOrd="0" presId="urn:microsoft.com/office/officeart/2005/8/layout/default"/>
    <dgm:cxn modelId="{3F8C00F8-A735-43EA-AD2B-7216B99E6612}" srcId="{A27A0A7C-AB6A-409A-ADF7-87976E6550F7}" destId="{004D9543-5B15-4EA6-903E-3F69853F6634}" srcOrd="4" destOrd="0" parTransId="{E9024F89-2353-4F14-8930-52ED248BD010}" sibTransId="{2F64F711-0B4C-4902-9FE1-9B9B33919CCB}"/>
    <dgm:cxn modelId="{059529FB-9E0A-4D04-9BDC-0FFE3AEC0C48}" type="presOf" srcId="{D75031CB-A54B-4B6F-907D-492B5376063F}" destId="{9F858E0B-CAA3-4244-863D-9DE32D24201C}" srcOrd="0" destOrd="0" presId="urn:microsoft.com/office/officeart/2005/8/layout/default"/>
    <dgm:cxn modelId="{2B4852DF-99CC-4973-846C-B76A482FC2C1}" type="presParOf" srcId="{A1DD0035-2012-4402-812D-8D81D8967BA4}" destId="{3BFF05EA-22ED-426A-8963-D2D5BD224CB3}" srcOrd="0" destOrd="0" presId="urn:microsoft.com/office/officeart/2005/8/layout/default"/>
    <dgm:cxn modelId="{983890F2-DA04-46FA-A5CE-9EF889B3EC37}" type="presParOf" srcId="{A1DD0035-2012-4402-812D-8D81D8967BA4}" destId="{40D0B0A7-87B3-40DB-9A0F-77CB82B12CE2}" srcOrd="1" destOrd="0" presId="urn:microsoft.com/office/officeart/2005/8/layout/default"/>
    <dgm:cxn modelId="{36766936-3C3A-4E98-AFB0-FFAF0C654707}" type="presParOf" srcId="{A1DD0035-2012-4402-812D-8D81D8967BA4}" destId="{E988EF37-A349-418C-80D8-C0C87B0855D3}" srcOrd="2" destOrd="0" presId="urn:microsoft.com/office/officeart/2005/8/layout/default"/>
    <dgm:cxn modelId="{A11BAF36-44D7-4397-8C22-6A57AEE32E89}" type="presParOf" srcId="{A1DD0035-2012-4402-812D-8D81D8967BA4}" destId="{5B53B400-A32C-40B3-935E-34B44FDADBAB}" srcOrd="3" destOrd="0" presId="urn:microsoft.com/office/officeart/2005/8/layout/default"/>
    <dgm:cxn modelId="{F659211B-48B3-4B76-B33E-6EA89CA1D8DC}" type="presParOf" srcId="{A1DD0035-2012-4402-812D-8D81D8967BA4}" destId="{9F858E0B-CAA3-4244-863D-9DE32D24201C}" srcOrd="4" destOrd="0" presId="urn:microsoft.com/office/officeart/2005/8/layout/default"/>
    <dgm:cxn modelId="{B09639F3-0A1A-4CDF-9F7E-626F2162B13A}" type="presParOf" srcId="{A1DD0035-2012-4402-812D-8D81D8967BA4}" destId="{C3EE0363-5308-497B-99D9-98A2F85947B2}" srcOrd="5" destOrd="0" presId="urn:microsoft.com/office/officeart/2005/8/layout/default"/>
    <dgm:cxn modelId="{48682A5B-B342-4230-9A00-F2597A953D0B}" type="presParOf" srcId="{A1DD0035-2012-4402-812D-8D81D8967BA4}" destId="{F4A05B5A-A07B-425D-A3F6-964E1A016FDE}" srcOrd="6" destOrd="0" presId="urn:microsoft.com/office/officeart/2005/8/layout/default"/>
    <dgm:cxn modelId="{71CE749C-4A7F-44AA-91E7-C377BBF3EC6B}" type="presParOf" srcId="{A1DD0035-2012-4402-812D-8D81D8967BA4}" destId="{176FCEFF-B981-48B7-B7E6-4A04544E3041}" srcOrd="7" destOrd="0" presId="urn:microsoft.com/office/officeart/2005/8/layout/default"/>
    <dgm:cxn modelId="{2DC26BAB-FB04-47F2-B393-75C9B8F71AA6}" type="presParOf" srcId="{A1DD0035-2012-4402-812D-8D81D8967BA4}" destId="{58BDC9EA-0FF4-4967-BB3A-D9247823DFD3}" srcOrd="8" destOrd="0" presId="urn:microsoft.com/office/officeart/2005/8/layout/default"/>
    <dgm:cxn modelId="{60AFDD04-C543-4162-93F7-F13723F62174}" type="presParOf" srcId="{A1DD0035-2012-4402-812D-8D81D8967BA4}" destId="{35FF7F64-8F13-4B35-8E46-AB4739373ED8}" srcOrd="9" destOrd="0" presId="urn:microsoft.com/office/officeart/2005/8/layout/default"/>
    <dgm:cxn modelId="{E9253FF4-0309-4C3B-9498-BAA8C9A23BFE}" type="presParOf" srcId="{A1DD0035-2012-4402-812D-8D81D8967BA4}" destId="{131BF14E-A104-4412-8DC7-241452D3D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/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E85BD91F-1755-4347-A12D-BB22FF8B73FE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gm:t>
    </dgm:pt>
    <dgm:pt modelId="{D23E78C0-7322-49AC-992C-2F52B046AFD6}" type="parTrans" cxnId="{4D6378DA-E4FD-4DB2-BA3F-C69FF1CC7A95}">
      <dgm:prSet/>
      <dgm:spPr/>
    </dgm:pt>
    <dgm:pt modelId="{560E40D3-D1B8-414F-9594-72C41D517F5C}" type="sibTrans" cxnId="{4D6378DA-E4FD-4DB2-BA3F-C69FF1CC7A95}">
      <dgm:prSet/>
      <dgm:spPr/>
    </dgm:pt>
    <dgm:pt modelId="{004D9543-5B15-4EA6-903E-3F69853F6634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gm:t>
    </dgm:pt>
    <dgm:pt modelId="{E9024F89-2353-4F14-8930-52ED248BD010}" type="parTrans" cxnId="{3F8C00F8-A735-43EA-AD2B-7216B99E6612}">
      <dgm:prSet/>
      <dgm:spPr/>
    </dgm:pt>
    <dgm:pt modelId="{2F64F711-0B4C-4902-9FE1-9B9B33919CCB}" type="sibTrans" cxnId="{3F8C00F8-A735-43EA-AD2B-7216B99E6612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6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6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6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6">
        <dgm:presLayoutVars>
          <dgm:bulletEnabled val="1"/>
        </dgm:presLayoutVars>
      </dgm:prSet>
      <dgm:spPr/>
    </dgm:pt>
    <dgm:pt modelId="{176FCEFF-B981-48B7-B7E6-4A04544E3041}" type="pres">
      <dgm:prSet presAssocID="{FD33C8B7-4FEB-44BF-9380-7D086744A73A}" presName="sibTrans" presStyleCnt="0"/>
      <dgm:spPr/>
    </dgm:pt>
    <dgm:pt modelId="{58BDC9EA-0FF4-4967-BB3A-D9247823DFD3}" type="pres">
      <dgm:prSet presAssocID="{004D9543-5B15-4EA6-903E-3F69853F6634}" presName="node" presStyleLbl="node1" presStyleIdx="4" presStyleCnt="6">
        <dgm:presLayoutVars>
          <dgm:bulletEnabled val="1"/>
        </dgm:presLayoutVars>
      </dgm:prSet>
      <dgm:spPr/>
    </dgm:pt>
    <dgm:pt modelId="{35FF7F64-8F13-4B35-8E46-AB4739373ED8}" type="pres">
      <dgm:prSet presAssocID="{2F64F711-0B4C-4902-9FE1-9B9B33919CCB}" presName="sibTrans" presStyleCnt="0"/>
      <dgm:spPr/>
    </dgm:pt>
    <dgm:pt modelId="{131BF14E-A104-4412-8DC7-241452D3D58F}" type="pres">
      <dgm:prSet presAssocID="{E85BD91F-1755-4347-A12D-BB22FF8B73F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C4B408-27FA-42A2-8984-73BE3360777E}" type="presOf" srcId="{E85BD91F-1755-4347-A12D-BB22FF8B73FE}" destId="{131BF14E-A104-4412-8DC7-241452D3D58F}" srcOrd="0" destOrd="0" presId="urn:microsoft.com/office/officeart/2005/8/layout/default"/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56050C3C-C50B-4021-969A-032AAE36AD73}" type="presOf" srcId="{EF2F1C8B-9CB1-4779-A9C1-E66025752D91}" destId="{F4A05B5A-A07B-425D-A3F6-964E1A016FDE}" srcOrd="0" destOrd="0" presId="urn:microsoft.com/office/officeart/2005/8/layout/default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D84CA9B5-13C7-42D0-A44E-70A3AA2F143D}" type="presOf" srcId="{1A6AD56C-C44C-4BF1-A6B8-1CFEBC90D6FE}" destId="{E988EF37-A349-418C-80D8-C0C87B0855D3}" srcOrd="0" destOrd="0" presId="urn:microsoft.com/office/officeart/2005/8/layout/default"/>
    <dgm:cxn modelId="{307215BD-F095-45B5-B69A-2126E54706B9}" type="presOf" srcId="{004D9543-5B15-4EA6-903E-3F69853F6634}" destId="{58BDC9EA-0FF4-4967-BB3A-D9247823DFD3}" srcOrd="0" destOrd="0" presId="urn:microsoft.com/office/officeart/2005/8/layout/default"/>
    <dgm:cxn modelId="{4D6378DA-E4FD-4DB2-BA3F-C69FF1CC7A95}" srcId="{A27A0A7C-AB6A-409A-ADF7-87976E6550F7}" destId="{E85BD91F-1755-4347-A12D-BB22FF8B73FE}" srcOrd="5" destOrd="0" parTransId="{D23E78C0-7322-49AC-992C-2F52B046AFD6}" sibTransId="{560E40D3-D1B8-414F-9594-72C41D517F5C}"/>
    <dgm:cxn modelId="{DE1697E0-8AA5-4E11-AF7D-6C88334F643C}" type="presOf" srcId="{31ECDFA0-9BA9-4994-8AFC-304E20E465C4}" destId="{3BFF05EA-22ED-426A-8963-D2D5BD224CB3}" srcOrd="0" destOrd="0" presId="urn:microsoft.com/office/officeart/2005/8/layout/default"/>
    <dgm:cxn modelId="{3F8C00F8-A735-43EA-AD2B-7216B99E6612}" srcId="{A27A0A7C-AB6A-409A-ADF7-87976E6550F7}" destId="{004D9543-5B15-4EA6-903E-3F69853F6634}" srcOrd="4" destOrd="0" parTransId="{E9024F89-2353-4F14-8930-52ED248BD010}" sibTransId="{2F64F711-0B4C-4902-9FE1-9B9B33919CCB}"/>
    <dgm:cxn modelId="{059529FB-9E0A-4D04-9BDC-0FFE3AEC0C48}" type="presOf" srcId="{D75031CB-A54B-4B6F-907D-492B5376063F}" destId="{9F858E0B-CAA3-4244-863D-9DE32D24201C}" srcOrd="0" destOrd="0" presId="urn:microsoft.com/office/officeart/2005/8/layout/default"/>
    <dgm:cxn modelId="{2B4852DF-99CC-4973-846C-B76A482FC2C1}" type="presParOf" srcId="{A1DD0035-2012-4402-812D-8D81D8967BA4}" destId="{3BFF05EA-22ED-426A-8963-D2D5BD224CB3}" srcOrd="0" destOrd="0" presId="urn:microsoft.com/office/officeart/2005/8/layout/default"/>
    <dgm:cxn modelId="{983890F2-DA04-46FA-A5CE-9EF889B3EC37}" type="presParOf" srcId="{A1DD0035-2012-4402-812D-8D81D8967BA4}" destId="{40D0B0A7-87B3-40DB-9A0F-77CB82B12CE2}" srcOrd="1" destOrd="0" presId="urn:microsoft.com/office/officeart/2005/8/layout/default"/>
    <dgm:cxn modelId="{36766936-3C3A-4E98-AFB0-FFAF0C654707}" type="presParOf" srcId="{A1DD0035-2012-4402-812D-8D81D8967BA4}" destId="{E988EF37-A349-418C-80D8-C0C87B0855D3}" srcOrd="2" destOrd="0" presId="urn:microsoft.com/office/officeart/2005/8/layout/default"/>
    <dgm:cxn modelId="{A11BAF36-44D7-4397-8C22-6A57AEE32E89}" type="presParOf" srcId="{A1DD0035-2012-4402-812D-8D81D8967BA4}" destId="{5B53B400-A32C-40B3-935E-34B44FDADBAB}" srcOrd="3" destOrd="0" presId="urn:microsoft.com/office/officeart/2005/8/layout/default"/>
    <dgm:cxn modelId="{F659211B-48B3-4B76-B33E-6EA89CA1D8DC}" type="presParOf" srcId="{A1DD0035-2012-4402-812D-8D81D8967BA4}" destId="{9F858E0B-CAA3-4244-863D-9DE32D24201C}" srcOrd="4" destOrd="0" presId="urn:microsoft.com/office/officeart/2005/8/layout/default"/>
    <dgm:cxn modelId="{B09639F3-0A1A-4CDF-9F7E-626F2162B13A}" type="presParOf" srcId="{A1DD0035-2012-4402-812D-8D81D8967BA4}" destId="{C3EE0363-5308-497B-99D9-98A2F85947B2}" srcOrd="5" destOrd="0" presId="urn:microsoft.com/office/officeart/2005/8/layout/default"/>
    <dgm:cxn modelId="{48682A5B-B342-4230-9A00-F2597A953D0B}" type="presParOf" srcId="{A1DD0035-2012-4402-812D-8D81D8967BA4}" destId="{F4A05B5A-A07B-425D-A3F6-964E1A016FDE}" srcOrd="6" destOrd="0" presId="urn:microsoft.com/office/officeart/2005/8/layout/default"/>
    <dgm:cxn modelId="{71CE749C-4A7F-44AA-91E7-C377BBF3EC6B}" type="presParOf" srcId="{A1DD0035-2012-4402-812D-8D81D8967BA4}" destId="{176FCEFF-B981-48B7-B7E6-4A04544E3041}" srcOrd="7" destOrd="0" presId="urn:microsoft.com/office/officeart/2005/8/layout/default"/>
    <dgm:cxn modelId="{2DC26BAB-FB04-47F2-B393-75C9B8F71AA6}" type="presParOf" srcId="{A1DD0035-2012-4402-812D-8D81D8967BA4}" destId="{58BDC9EA-0FF4-4967-BB3A-D9247823DFD3}" srcOrd="8" destOrd="0" presId="urn:microsoft.com/office/officeart/2005/8/layout/default"/>
    <dgm:cxn modelId="{60AFDD04-C543-4162-93F7-F13723F62174}" type="presParOf" srcId="{A1DD0035-2012-4402-812D-8D81D8967BA4}" destId="{35FF7F64-8F13-4B35-8E46-AB4739373ED8}" srcOrd="9" destOrd="0" presId="urn:microsoft.com/office/officeart/2005/8/layout/default"/>
    <dgm:cxn modelId="{E9253FF4-0309-4C3B-9498-BAA8C9A23BFE}" type="presParOf" srcId="{A1DD0035-2012-4402-812D-8D81D8967BA4}" destId="{131BF14E-A104-4412-8DC7-241452D3D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dirty="0">
            <a:solidFill>
              <a:schemeClr val="bg1"/>
            </a:solidFill>
          </a:endParaRP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Upcoming</a:t>
          </a:r>
          <a:endParaRPr lang="en-US" dirty="0"/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33A3D046-ECAC-4B05-BF2A-36C16BC6C0CC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Continuing Ed Hours</a:t>
          </a:r>
        </a:p>
      </dgm:t>
    </dgm:pt>
    <dgm:pt modelId="{843F5492-62B4-42E5-B4C2-B0FC11A1FEAF}" type="parTrans" cxnId="{3FE965F6-6B53-4D55-BD8E-63E292BDD15A}">
      <dgm:prSet/>
      <dgm:spPr/>
    </dgm:pt>
    <dgm:pt modelId="{38C3AC02-A7D1-4DA5-9103-D1B3DA859BED}" type="sibTrans" cxnId="{3FE965F6-6B53-4D55-BD8E-63E292BDD15A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C16D7376-F82E-4733-9521-DB4C6BEC0E87}" type="pres">
      <dgm:prSet presAssocID="{33A3D046-ECAC-4B05-BF2A-36C16BC6C0CC}" presName="node" presStyleLbl="node1" presStyleIdx="1" presStyleCnt="4">
        <dgm:presLayoutVars>
          <dgm:bulletEnabled val="1"/>
        </dgm:presLayoutVars>
      </dgm:prSet>
      <dgm:spPr/>
    </dgm:pt>
    <dgm:pt modelId="{74F008A8-24ED-4129-B54C-72A43F717E69}" type="pres">
      <dgm:prSet presAssocID="{38C3AC02-A7D1-4DA5-9103-D1B3DA859BED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97FFA830-8D0A-404C-A2DE-EE597574C99E}" type="presOf" srcId="{D75031CB-A54B-4B6F-907D-492B5376063F}" destId="{9F858E0B-CAA3-4244-863D-9DE32D24201C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8843CF9B-321F-4806-87E6-7EC492A321DD}" type="presOf" srcId="{33A3D046-ECAC-4B05-BF2A-36C16BC6C0CC}" destId="{C16D7376-F82E-4733-9521-DB4C6BEC0E87}" srcOrd="0" destOrd="0" presId="urn:microsoft.com/office/officeart/2005/8/layout/default"/>
    <dgm:cxn modelId="{FE130BBE-424C-47DC-9C5E-EC6EBC8A7690}" type="presOf" srcId="{31ECDFA0-9BA9-4994-8AFC-304E20E465C4}" destId="{3BFF05EA-22ED-426A-8963-D2D5BD224CB3}" srcOrd="0" destOrd="0" presId="urn:microsoft.com/office/officeart/2005/8/layout/default"/>
    <dgm:cxn modelId="{EF9194C7-D9AE-4E88-B457-B9E30EB05888}" type="presOf" srcId="{EF2F1C8B-9CB1-4779-A9C1-E66025752D91}" destId="{F4A05B5A-A07B-425D-A3F6-964E1A016FDE}" srcOrd="0" destOrd="0" presId="urn:microsoft.com/office/officeart/2005/8/layout/default"/>
    <dgm:cxn modelId="{3FE965F6-6B53-4D55-BD8E-63E292BDD15A}" srcId="{A27A0A7C-AB6A-409A-ADF7-87976E6550F7}" destId="{33A3D046-ECAC-4B05-BF2A-36C16BC6C0CC}" srcOrd="1" destOrd="0" parTransId="{843F5492-62B4-42E5-B4C2-B0FC11A1FEAF}" sibTransId="{38C3AC02-A7D1-4DA5-9103-D1B3DA859BED}"/>
    <dgm:cxn modelId="{2AB397FD-EC0E-4026-A794-D660B5E56FDF}" type="presParOf" srcId="{A1DD0035-2012-4402-812D-8D81D8967BA4}" destId="{3BFF05EA-22ED-426A-8963-D2D5BD224CB3}" srcOrd="0" destOrd="0" presId="urn:microsoft.com/office/officeart/2005/8/layout/default"/>
    <dgm:cxn modelId="{8847C2B3-AE12-4896-BEC6-6C33BF3B02F4}" type="presParOf" srcId="{A1DD0035-2012-4402-812D-8D81D8967BA4}" destId="{40D0B0A7-87B3-40DB-9A0F-77CB82B12CE2}" srcOrd="1" destOrd="0" presId="urn:microsoft.com/office/officeart/2005/8/layout/default"/>
    <dgm:cxn modelId="{1390E471-2117-4826-B42D-A2C3278F3EE1}" type="presParOf" srcId="{A1DD0035-2012-4402-812D-8D81D8967BA4}" destId="{C16D7376-F82E-4733-9521-DB4C6BEC0E87}" srcOrd="2" destOrd="0" presId="urn:microsoft.com/office/officeart/2005/8/layout/default"/>
    <dgm:cxn modelId="{412FE276-4B7F-4635-9C9B-1FA1C21EA364}" type="presParOf" srcId="{A1DD0035-2012-4402-812D-8D81D8967BA4}" destId="{74F008A8-24ED-4129-B54C-72A43F717E69}" srcOrd="3" destOrd="0" presId="urn:microsoft.com/office/officeart/2005/8/layout/default"/>
    <dgm:cxn modelId="{84A1F530-85E7-4B69-8D51-E403300198BB}" type="presParOf" srcId="{A1DD0035-2012-4402-812D-8D81D8967BA4}" destId="{9F858E0B-CAA3-4244-863D-9DE32D24201C}" srcOrd="4" destOrd="0" presId="urn:microsoft.com/office/officeart/2005/8/layout/default"/>
    <dgm:cxn modelId="{6C18AA80-D734-41DB-A904-DF4AB9A74F5A}" type="presParOf" srcId="{A1DD0035-2012-4402-812D-8D81D8967BA4}" destId="{C3EE0363-5308-497B-99D9-98A2F85947B2}" srcOrd="5" destOrd="0" presId="urn:microsoft.com/office/officeart/2005/8/layout/default"/>
    <dgm:cxn modelId="{C73E50D3-D826-4919-A63B-32435CE2CC4E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dirty="0">
            <a:solidFill>
              <a:schemeClr val="bg1"/>
            </a:solidFill>
          </a:endParaRP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Tasklist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Upcoming</a:t>
          </a:r>
          <a:endParaRPr lang="en-US" dirty="0"/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33A3D046-ECAC-4B05-BF2A-36C16BC6C0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Continuing Ed Hours</a:t>
          </a:r>
        </a:p>
      </dgm:t>
    </dgm:pt>
    <dgm:pt modelId="{843F5492-62B4-42E5-B4C2-B0FC11A1FEAF}" type="parTrans" cxnId="{3FE965F6-6B53-4D55-BD8E-63E292BDD15A}">
      <dgm:prSet/>
      <dgm:spPr/>
    </dgm:pt>
    <dgm:pt modelId="{38C3AC02-A7D1-4DA5-9103-D1B3DA859BED}" type="sibTrans" cxnId="{3FE965F6-6B53-4D55-BD8E-63E292BDD15A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C16D7376-F82E-4733-9521-DB4C6BEC0E87}" type="pres">
      <dgm:prSet presAssocID="{33A3D046-ECAC-4B05-BF2A-36C16BC6C0CC}" presName="node" presStyleLbl="node1" presStyleIdx="1" presStyleCnt="4">
        <dgm:presLayoutVars>
          <dgm:bulletEnabled val="1"/>
        </dgm:presLayoutVars>
      </dgm:prSet>
      <dgm:spPr/>
    </dgm:pt>
    <dgm:pt modelId="{74F008A8-24ED-4129-B54C-72A43F717E69}" type="pres">
      <dgm:prSet presAssocID="{38C3AC02-A7D1-4DA5-9103-D1B3DA859BED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97FFA830-8D0A-404C-A2DE-EE597574C99E}" type="presOf" srcId="{D75031CB-A54B-4B6F-907D-492B5376063F}" destId="{9F858E0B-CAA3-4244-863D-9DE32D24201C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8843CF9B-321F-4806-87E6-7EC492A321DD}" type="presOf" srcId="{33A3D046-ECAC-4B05-BF2A-36C16BC6C0CC}" destId="{C16D7376-F82E-4733-9521-DB4C6BEC0E87}" srcOrd="0" destOrd="0" presId="urn:microsoft.com/office/officeart/2005/8/layout/default"/>
    <dgm:cxn modelId="{FE130BBE-424C-47DC-9C5E-EC6EBC8A7690}" type="presOf" srcId="{31ECDFA0-9BA9-4994-8AFC-304E20E465C4}" destId="{3BFF05EA-22ED-426A-8963-D2D5BD224CB3}" srcOrd="0" destOrd="0" presId="urn:microsoft.com/office/officeart/2005/8/layout/default"/>
    <dgm:cxn modelId="{EF9194C7-D9AE-4E88-B457-B9E30EB05888}" type="presOf" srcId="{EF2F1C8B-9CB1-4779-A9C1-E66025752D91}" destId="{F4A05B5A-A07B-425D-A3F6-964E1A016FDE}" srcOrd="0" destOrd="0" presId="urn:microsoft.com/office/officeart/2005/8/layout/default"/>
    <dgm:cxn modelId="{3FE965F6-6B53-4D55-BD8E-63E292BDD15A}" srcId="{A27A0A7C-AB6A-409A-ADF7-87976E6550F7}" destId="{33A3D046-ECAC-4B05-BF2A-36C16BC6C0CC}" srcOrd="1" destOrd="0" parTransId="{843F5492-62B4-42E5-B4C2-B0FC11A1FEAF}" sibTransId="{38C3AC02-A7D1-4DA5-9103-D1B3DA859BED}"/>
    <dgm:cxn modelId="{2AB397FD-EC0E-4026-A794-D660B5E56FDF}" type="presParOf" srcId="{A1DD0035-2012-4402-812D-8D81D8967BA4}" destId="{3BFF05EA-22ED-426A-8963-D2D5BD224CB3}" srcOrd="0" destOrd="0" presId="urn:microsoft.com/office/officeart/2005/8/layout/default"/>
    <dgm:cxn modelId="{8847C2B3-AE12-4896-BEC6-6C33BF3B02F4}" type="presParOf" srcId="{A1DD0035-2012-4402-812D-8D81D8967BA4}" destId="{40D0B0A7-87B3-40DB-9A0F-77CB82B12CE2}" srcOrd="1" destOrd="0" presId="urn:microsoft.com/office/officeart/2005/8/layout/default"/>
    <dgm:cxn modelId="{1390E471-2117-4826-B42D-A2C3278F3EE1}" type="presParOf" srcId="{A1DD0035-2012-4402-812D-8D81D8967BA4}" destId="{C16D7376-F82E-4733-9521-DB4C6BEC0E87}" srcOrd="2" destOrd="0" presId="urn:microsoft.com/office/officeart/2005/8/layout/default"/>
    <dgm:cxn modelId="{412FE276-4B7F-4635-9C9B-1FA1C21EA364}" type="presParOf" srcId="{A1DD0035-2012-4402-812D-8D81D8967BA4}" destId="{74F008A8-24ED-4129-B54C-72A43F717E69}" srcOrd="3" destOrd="0" presId="urn:microsoft.com/office/officeart/2005/8/layout/default"/>
    <dgm:cxn modelId="{84A1F530-85E7-4B69-8D51-E403300198BB}" type="presParOf" srcId="{A1DD0035-2012-4402-812D-8D81D8967BA4}" destId="{9F858E0B-CAA3-4244-863D-9DE32D24201C}" srcOrd="4" destOrd="0" presId="urn:microsoft.com/office/officeart/2005/8/layout/default"/>
    <dgm:cxn modelId="{6C18AA80-D734-41DB-A904-DF4AB9A74F5A}" type="presParOf" srcId="{A1DD0035-2012-4402-812D-8D81D8967BA4}" destId="{C3EE0363-5308-497B-99D9-98A2F85947B2}" srcOrd="5" destOrd="0" presId="urn:microsoft.com/office/officeart/2005/8/layout/default"/>
    <dgm:cxn modelId="{C73E50D3-D826-4919-A63B-32435CE2CC4E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dirty="0">
            <a:solidFill>
              <a:schemeClr val="bg1"/>
            </a:solidFill>
          </a:endParaRP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Calibri Light" panose="020F0302020204030204"/>
            </a:rPr>
            <a:t>Tasklist</a:t>
          </a:r>
          <a:endParaRPr lang="en-US" dirty="0">
            <a:solidFill>
              <a:schemeClr val="bg1"/>
            </a:solidFill>
          </a:endParaRPr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Upcoming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33A3D046-ECAC-4B05-BF2A-36C16BC6C0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Continuing Ed Hours</a:t>
          </a:r>
        </a:p>
      </dgm:t>
    </dgm:pt>
    <dgm:pt modelId="{843F5492-62B4-42E5-B4C2-B0FC11A1FEAF}" type="parTrans" cxnId="{3FE965F6-6B53-4D55-BD8E-63E292BDD15A}">
      <dgm:prSet/>
      <dgm:spPr/>
    </dgm:pt>
    <dgm:pt modelId="{38C3AC02-A7D1-4DA5-9103-D1B3DA859BED}" type="sibTrans" cxnId="{3FE965F6-6B53-4D55-BD8E-63E292BDD15A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C16D7376-F82E-4733-9521-DB4C6BEC0E87}" type="pres">
      <dgm:prSet presAssocID="{33A3D046-ECAC-4B05-BF2A-36C16BC6C0CC}" presName="node" presStyleLbl="node1" presStyleIdx="1" presStyleCnt="4">
        <dgm:presLayoutVars>
          <dgm:bulletEnabled val="1"/>
        </dgm:presLayoutVars>
      </dgm:prSet>
      <dgm:spPr/>
    </dgm:pt>
    <dgm:pt modelId="{74F008A8-24ED-4129-B54C-72A43F717E69}" type="pres">
      <dgm:prSet presAssocID="{38C3AC02-A7D1-4DA5-9103-D1B3DA859BED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97FFA830-8D0A-404C-A2DE-EE597574C99E}" type="presOf" srcId="{D75031CB-A54B-4B6F-907D-492B5376063F}" destId="{9F858E0B-CAA3-4244-863D-9DE32D24201C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8843CF9B-321F-4806-87E6-7EC492A321DD}" type="presOf" srcId="{33A3D046-ECAC-4B05-BF2A-36C16BC6C0CC}" destId="{C16D7376-F82E-4733-9521-DB4C6BEC0E87}" srcOrd="0" destOrd="0" presId="urn:microsoft.com/office/officeart/2005/8/layout/default"/>
    <dgm:cxn modelId="{FE130BBE-424C-47DC-9C5E-EC6EBC8A7690}" type="presOf" srcId="{31ECDFA0-9BA9-4994-8AFC-304E20E465C4}" destId="{3BFF05EA-22ED-426A-8963-D2D5BD224CB3}" srcOrd="0" destOrd="0" presId="urn:microsoft.com/office/officeart/2005/8/layout/default"/>
    <dgm:cxn modelId="{EF9194C7-D9AE-4E88-B457-B9E30EB05888}" type="presOf" srcId="{EF2F1C8B-9CB1-4779-A9C1-E66025752D91}" destId="{F4A05B5A-A07B-425D-A3F6-964E1A016FDE}" srcOrd="0" destOrd="0" presId="urn:microsoft.com/office/officeart/2005/8/layout/default"/>
    <dgm:cxn modelId="{3FE965F6-6B53-4D55-BD8E-63E292BDD15A}" srcId="{A27A0A7C-AB6A-409A-ADF7-87976E6550F7}" destId="{33A3D046-ECAC-4B05-BF2A-36C16BC6C0CC}" srcOrd="1" destOrd="0" parTransId="{843F5492-62B4-42E5-B4C2-B0FC11A1FEAF}" sibTransId="{38C3AC02-A7D1-4DA5-9103-D1B3DA859BED}"/>
    <dgm:cxn modelId="{2AB397FD-EC0E-4026-A794-D660B5E56FDF}" type="presParOf" srcId="{A1DD0035-2012-4402-812D-8D81D8967BA4}" destId="{3BFF05EA-22ED-426A-8963-D2D5BD224CB3}" srcOrd="0" destOrd="0" presId="urn:microsoft.com/office/officeart/2005/8/layout/default"/>
    <dgm:cxn modelId="{8847C2B3-AE12-4896-BEC6-6C33BF3B02F4}" type="presParOf" srcId="{A1DD0035-2012-4402-812D-8D81D8967BA4}" destId="{40D0B0A7-87B3-40DB-9A0F-77CB82B12CE2}" srcOrd="1" destOrd="0" presId="urn:microsoft.com/office/officeart/2005/8/layout/default"/>
    <dgm:cxn modelId="{1390E471-2117-4826-B42D-A2C3278F3EE1}" type="presParOf" srcId="{A1DD0035-2012-4402-812D-8D81D8967BA4}" destId="{C16D7376-F82E-4733-9521-DB4C6BEC0E87}" srcOrd="2" destOrd="0" presId="urn:microsoft.com/office/officeart/2005/8/layout/default"/>
    <dgm:cxn modelId="{412FE276-4B7F-4635-9C9B-1FA1C21EA364}" type="presParOf" srcId="{A1DD0035-2012-4402-812D-8D81D8967BA4}" destId="{74F008A8-24ED-4129-B54C-72A43F717E69}" srcOrd="3" destOrd="0" presId="urn:microsoft.com/office/officeart/2005/8/layout/default"/>
    <dgm:cxn modelId="{84A1F530-85E7-4B69-8D51-E403300198BB}" type="presParOf" srcId="{A1DD0035-2012-4402-812D-8D81D8967BA4}" destId="{9F858E0B-CAA3-4244-863D-9DE32D24201C}" srcOrd="4" destOrd="0" presId="urn:microsoft.com/office/officeart/2005/8/layout/default"/>
    <dgm:cxn modelId="{6C18AA80-D734-41DB-A904-DF4AB9A74F5A}" type="presParOf" srcId="{A1DD0035-2012-4402-812D-8D81D8967BA4}" destId="{C3EE0363-5308-497B-99D9-98A2F85947B2}" srcOrd="5" destOrd="0" presId="urn:microsoft.com/office/officeart/2005/8/layout/default"/>
    <dgm:cxn modelId="{C73E50D3-D826-4919-A63B-32435CE2CC4E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My Certs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Upcoming</a:t>
          </a:r>
          <a:endParaRPr lang="en-US" dirty="0"/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33A3D046-ECAC-4B05-BF2A-36C16BC6C0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Continuing Ed Hours</a:t>
          </a:r>
        </a:p>
      </dgm:t>
    </dgm:pt>
    <dgm:pt modelId="{843F5492-62B4-42E5-B4C2-B0FC11A1FEAF}" type="parTrans" cxnId="{3FE965F6-6B53-4D55-BD8E-63E292BDD15A}">
      <dgm:prSet/>
      <dgm:spPr/>
    </dgm:pt>
    <dgm:pt modelId="{38C3AC02-A7D1-4DA5-9103-D1B3DA859BED}" type="sibTrans" cxnId="{3FE965F6-6B53-4D55-BD8E-63E292BDD15A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C16D7376-F82E-4733-9521-DB4C6BEC0E87}" type="pres">
      <dgm:prSet presAssocID="{33A3D046-ECAC-4B05-BF2A-36C16BC6C0CC}" presName="node" presStyleLbl="node1" presStyleIdx="1" presStyleCnt="4">
        <dgm:presLayoutVars>
          <dgm:bulletEnabled val="1"/>
        </dgm:presLayoutVars>
      </dgm:prSet>
      <dgm:spPr/>
    </dgm:pt>
    <dgm:pt modelId="{74F008A8-24ED-4129-B54C-72A43F717E69}" type="pres">
      <dgm:prSet presAssocID="{38C3AC02-A7D1-4DA5-9103-D1B3DA859BED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97FFA830-8D0A-404C-A2DE-EE597574C99E}" type="presOf" srcId="{D75031CB-A54B-4B6F-907D-492B5376063F}" destId="{9F858E0B-CAA3-4244-863D-9DE32D24201C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8843CF9B-321F-4806-87E6-7EC492A321DD}" type="presOf" srcId="{33A3D046-ECAC-4B05-BF2A-36C16BC6C0CC}" destId="{C16D7376-F82E-4733-9521-DB4C6BEC0E87}" srcOrd="0" destOrd="0" presId="urn:microsoft.com/office/officeart/2005/8/layout/default"/>
    <dgm:cxn modelId="{FE130BBE-424C-47DC-9C5E-EC6EBC8A7690}" type="presOf" srcId="{31ECDFA0-9BA9-4994-8AFC-304E20E465C4}" destId="{3BFF05EA-22ED-426A-8963-D2D5BD224CB3}" srcOrd="0" destOrd="0" presId="urn:microsoft.com/office/officeart/2005/8/layout/default"/>
    <dgm:cxn modelId="{EF9194C7-D9AE-4E88-B457-B9E30EB05888}" type="presOf" srcId="{EF2F1C8B-9CB1-4779-A9C1-E66025752D91}" destId="{F4A05B5A-A07B-425D-A3F6-964E1A016FDE}" srcOrd="0" destOrd="0" presId="urn:microsoft.com/office/officeart/2005/8/layout/default"/>
    <dgm:cxn modelId="{3FE965F6-6B53-4D55-BD8E-63E292BDD15A}" srcId="{A27A0A7C-AB6A-409A-ADF7-87976E6550F7}" destId="{33A3D046-ECAC-4B05-BF2A-36C16BC6C0CC}" srcOrd="1" destOrd="0" parTransId="{843F5492-62B4-42E5-B4C2-B0FC11A1FEAF}" sibTransId="{38C3AC02-A7D1-4DA5-9103-D1B3DA859BED}"/>
    <dgm:cxn modelId="{2AB397FD-EC0E-4026-A794-D660B5E56FDF}" type="presParOf" srcId="{A1DD0035-2012-4402-812D-8D81D8967BA4}" destId="{3BFF05EA-22ED-426A-8963-D2D5BD224CB3}" srcOrd="0" destOrd="0" presId="urn:microsoft.com/office/officeart/2005/8/layout/default"/>
    <dgm:cxn modelId="{8847C2B3-AE12-4896-BEC6-6C33BF3B02F4}" type="presParOf" srcId="{A1DD0035-2012-4402-812D-8D81D8967BA4}" destId="{40D0B0A7-87B3-40DB-9A0F-77CB82B12CE2}" srcOrd="1" destOrd="0" presId="urn:microsoft.com/office/officeart/2005/8/layout/default"/>
    <dgm:cxn modelId="{1390E471-2117-4826-B42D-A2C3278F3EE1}" type="presParOf" srcId="{A1DD0035-2012-4402-812D-8D81D8967BA4}" destId="{C16D7376-F82E-4733-9521-DB4C6BEC0E87}" srcOrd="2" destOrd="0" presId="urn:microsoft.com/office/officeart/2005/8/layout/default"/>
    <dgm:cxn modelId="{412FE276-4B7F-4635-9C9B-1FA1C21EA364}" type="presParOf" srcId="{A1DD0035-2012-4402-812D-8D81D8967BA4}" destId="{74F008A8-24ED-4129-B54C-72A43F717E69}" srcOrd="3" destOrd="0" presId="urn:microsoft.com/office/officeart/2005/8/layout/default"/>
    <dgm:cxn modelId="{84A1F530-85E7-4B69-8D51-E403300198BB}" type="presParOf" srcId="{A1DD0035-2012-4402-812D-8D81D8967BA4}" destId="{9F858E0B-CAA3-4244-863D-9DE32D24201C}" srcOrd="4" destOrd="0" presId="urn:microsoft.com/office/officeart/2005/8/layout/default"/>
    <dgm:cxn modelId="{6C18AA80-D734-41DB-A904-DF4AB9A74F5A}" type="presParOf" srcId="{A1DD0035-2012-4402-812D-8D81D8967BA4}" destId="{C3EE0363-5308-497B-99D9-98A2F85947B2}" srcOrd="5" destOrd="0" presId="urn:microsoft.com/office/officeart/2005/8/layout/default"/>
    <dgm:cxn modelId="{C73E50D3-D826-4919-A63B-32435CE2CC4E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4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4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4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4">
        <dgm:presLayoutVars>
          <dgm:bulletEnabled val="1"/>
        </dgm:presLayoutVars>
      </dgm:prSet>
      <dgm:spPr/>
    </dgm:pt>
  </dgm:ptLst>
  <dgm:cxnLst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D9A34D30-AAC4-4346-8940-40F5BE7D8B67}" type="presOf" srcId="{EF2F1C8B-9CB1-4779-A9C1-E66025752D91}" destId="{F4A05B5A-A07B-425D-A3F6-964E1A016FDE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63829C75-FD9E-467F-9BDF-FFD20ACEE27D}" type="presOf" srcId="{31ECDFA0-9BA9-4994-8AFC-304E20E465C4}" destId="{3BFF05EA-22ED-426A-8963-D2D5BD224CB3}" srcOrd="0" destOrd="0" presId="urn:microsoft.com/office/officeart/2005/8/layout/default"/>
    <dgm:cxn modelId="{2A11AF55-79BB-41A1-92CC-5ECBF70D89C3}" type="presOf" srcId="{1A6AD56C-C44C-4BF1-A6B8-1CFEBC90D6FE}" destId="{E988EF37-A349-418C-80D8-C0C87B0855D3}" srcOrd="0" destOrd="0" presId="urn:microsoft.com/office/officeart/2005/8/layout/default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E744D4D4-4933-4094-B728-255274BAE571}" type="presOf" srcId="{D75031CB-A54B-4B6F-907D-492B5376063F}" destId="{9F858E0B-CAA3-4244-863D-9DE32D24201C}" srcOrd="0" destOrd="0" presId="urn:microsoft.com/office/officeart/2005/8/layout/default"/>
    <dgm:cxn modelId="{E0133D9F-1DDE-416C-BAFA-756102883234}" type="presParOf" srcId="{A1DD0035-2012-4402-812D-8D81D8967BA4}" destId="{3BFF05EA-22ED-426A-8963-D2D5BD224CB3}" srcOrd="0" destOrd="0" presId="urn:microsoft.com/office/officeart/2005/8/layout/default"/>
    <dgm:cxn modelId="{9B248DAA-FE65-4208-A329-8531B9DD7796}" type="presParOf" srcId="{A1DD0035-2012-4402-812D-8D81D8967BA4}" destId="{40D0B0A7-87B3-40DB-9A0F-77CB82B12CE2}" srcOrd="1" destOrd="0" presId="urn:microsoft.com/office/officeart/2005/8/layout/default"/>
    <dgm:cxn modelId="{65C1A1FF-395D-4B15-96E3-45B9EE20F7FA}" type="presParOf" srcId="{A1DD0035-2012-4402-812D-8D81D8967BA4}" destId="{E988EF37-A349-418C-80D8-C0C87B0855D3}" srcOrd="2" destOrd="0" presId="urn:microsoft.com/office/officeart/2005/8/layout/default"/>
    <dgm:cxn modelId="{8943C28D-C8A1-4FD1-AA0A-12D1A951F037}" type="presParOf" srcId="{A1DD0035-2012-4402-812D-8D81D8967BA4}" destId="{5B53B400-A32C-40B3-935E-34B44FDADBAB}" srcOrd="3" destOrd="0" presId="urn:microsoft.com/office/officeart/2005/8/layout/default"/>
    <dgm:cxn modelId="{F9901735-AFFE-4089-9BD6-506F6B434CF2}" type="presParOf" srcId="{A1DD0035-2012-4402-812D-8D81D8967BA4}" destId="{9F858E0B-CAA3-4244-863D-9DE32D24201C}" srcOrd="4" destOrd="0" presId="urn:microsoft.com/office/officeart/2005/8/layout/default"/>
    <dgm:cxn modelId="{CF9FA514-5EA8-4D34-99A9-752E1FA13641}" type="presParOf" srcId="{A1DD0035-2012-4402-812D-8D81D8967BA4}" destId="{C3EE0363-5308-497B-99D9-98A2F85947B2}" srcOrd="5" destOrd="0" presId="urn:microsoft.com/office/officeart/2005/8/layout/default"/>
    <dgm:cxn modelId="{960FFB84-1AA8-4171-97D4-B34AD63160B2}" type="presParOf" srcId="{A1DD0035-2012-4402-812D-8D81D8967BA4}" destId="{F4A05B5A-A07B-425D-A3F6-964E1A016F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/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E85BD91F-1755-4347-A12D-BB22FF8B73F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Cert Manager</a:t>
          </a:r>
        </a:p>
      </dgm:t>
    </dgm:pt>
    <dgm:pt modelId="{D23E78C0-7322-49AC-992C-2F52B046AFD6}" type="parTrans" cxnId="{4D6378DA-E4FD-4DB2-BA3F-C69FF1CC7A95}">
      <dgm:prSet/>
      <dgm:spPr/>
    </dgm:pt>
    <dgm:pt modelId="{560E40D3-D1B8-414F-9594-72C41D517F5C}" type="sibTrans" cxnId="{4D6378DA-E4FD-4DB2-BA3F-C69FF1CC7A95}">
      <dgm:prSet/>
      <dgm:spPr/>
    </dgm:pt>
    <dgm:pt modelId="{004D9543-5B15-4EA6-903E-3F69853F6634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Employees</a:t>
          </a:r>
        </a:p>
      </dgm:t>
    </dgm:pt>
    <dgm:pt modelId="{E9024F89-2353-4F14-8930-52ED248BD010}" type="parTrans" cxnId="{3F8C00F8-A735-43EA-AD2B-7216B99E6612}">
      <dgm:prSet/>
      <dgm:spPr/>
    </dgm:pt>
    <dgm:pt modelId="{2F64F711-0B4C-4902-9FE1-9B9B33919CCB}" type="sibTrans" cxnId="{3F8C00F8-A735-43EA-AD2B-7216B99E6612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6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6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6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6">
        <dgm:presLayoutVars>
          <dgm:bulletEnabled val="1"/>
        </dgm:presLayoutVars>
      </dgm:prSet>
      <dgm:spPr/>
    </dgm:pt>
    <dgm:pt modelId="{176FCEFF-B981-48B7-B7E6-4A04544E3041}" type="pres">
      <dgm:prSet presAssocID="{FD33C8B7-4FEB-44BF-9380-7D086744A73A}" presName="sibTrans" presStyleCnt="0"/>
      <dgm:spPr/>
    </dgm:pt>
    <dgm:pt modelId="{58BDC9EA-0FF4-4967-BB3A-D9247823DFD3}" type="pres">
      <dgm:prSet presAssocID="{004D9543-5B15-4EA6-903E-3F69853F6634}" presName="node" presStyleLbl="node1" presStyleIdx="4" presStyleCnt="6">
        <dgm:presLayoutVars>
          <dgm:bulletEnabled val="1"/>
        </dgm:presLayoutVars>
      </dgm:prSet>
      <dgm:spPr/>
    </dgm:pt>
    <dgm:pt modelId="{35FF7F64-8F13-4B35-8E46-AB4739373ED8}" type="pres">
      <dgm:prSet presAssocID="{2F64F711-0B4C-4902-9FE1-9B9B33919CCB}" presName="sibTrans" presStyleCnt="0"/>
      <dgm:spPr/>
    </dgm:pt>
    <dgm:pt modelId="{131BF14E-A104-4412-8DC7-241452D3D58F}" type="pres">
      <dgm:prSet presAssocID="{E85BD91F-1755-4347-A12D-BB22FF8B73F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C4B408-27FA-42A2-8984-73BE3360777E}" type="presOf" srcId="{E85BD91F-1755-4347-A12D-BB22FF8B73FE}" destId="{131BF14E-A104-4412-8DC7-241452D3D58F}" srcOrd="0" destOrd="0" presId="urn:microsoft.com/office/officeart/2005/8/layout/default"/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56050C3C-C50B-4021-969A-032AAE36AD73}" type="presOf" srcId="{EF2F1C8B-9CB1-4779-A9C1-E66025752D91}" destId="{F4A05B5A-A07B-425D-A3F6-964E1A016FDE}" srcOrd="0" destOrd="0" presId="urn:microsoft.com/office/officeart/2005/8/layout/default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D84CA9B5-13C7-42D0-A44E-70A3AA2F143D}" type="presOf" srcId="{1A6AD56C-C44C-4BF1-A6B8-1CFEBC90D6FE}" destId="{E988EF37-A349-418C-80D8-C0C87B0855D3}" srcOrd="0" destOrd="0" presId="urn:microsoft.com/office/officeart/2005/8/layout/default"/>
    <dgm:cxn modelId="{307215BD-F095-45B5-B69A-2126E54706B9}" type="presOf" srcId="{004D9543-5B15-4EA6-903E-3F69853F6634}" destId="{58BDC9EA-0FF4-4967-BB3A-D9247823DFD3}" srcOrd="0" destOrd="0" presId="urn:microsoft.com/office/officeart/2005/8/layout/default"/>
    <dgm:cxn modelId="{4D6378DA-E4FD-4DB2-BA3F-C69FF1CC7A95}" srcId="{A27A0A7C-AB6A-409A-ADF7-87976E6550F7}" destId="{E85BD91F-1755-4347-A12D-BB22FF8B73FE}" srcOrd="5" destOrd="0" parTransId="{D23E78C0-7322-49AC-992C-2F52B046AFD6}" sibTransId="{560E40D3-D1B8-414F-9594-72C41D517F5C}"/>
    <dgm:cxn modelId="{DE1697E0-8AA5-4E11-AF7D-6C88334F643C}" type="presOf" srcId="{31ECDFA0-9BA9-4994-8AFC-304E20E465C4}" destId="{3BFF05EA-22ED-426A-8963-D2D5BD224CB3}" srcOrd="0" destOrd="0" presId="urn:microsoft.com/office/officeart/2005/8/layout/default"/>
    <dgm:cxn modelId="{3F8C00F8-A735-43EA-AD2B-7216B99E6612}" srcId="{A27A0A7C-AB6A-409A-ADF7-87976E6550F7}" destId="{004D9543-5B15-4EA6-903E-3F69853F6634}" srcOrd="4" destOrd="0" parTransId="{E9024F89-2353-4F14-8930-52ED248BD010}" sibTransId="{2F64F711-0B4C-4902-9FE1-9B9B33919CCB}"/>
    <dgm:cxn modelId="{059529FB-9E0A-4D04-9BDC-0FFE3AEC0C48}" type="presOf" srcId="{D75031CB-A54B-4B6F-907D-492B5376063F}" destId="{9F858E0B-CAA3-4244-863D-9DE32D24201C}" srcOrd="0" destOrd="0" presId="urn:microsoft.com/office/officeart/2005/8/layout/default"/>
    <dgm:cxn modelId="{2B4852DF-99CC-4973-846C-B76A482FC2C1}" type="presParOf" srcId="{A1DD0035-2012-4402-812D-8D81D8967BA4}" destId="{3BFF05EA-22ED-426A-8963-D2D5BD224CB3}" srcOrd="0" destOrd="0" presId="urn:microsoft.com/office/officeart/2005/8/layout/default"/>
    <dgm:cxn modelId="{983890F2-DA04-46FA-A5CE-9EF889B3EC37}" type="presParOf" srcId="{A1DD0035-2012-4402-812D-8D81D8967BA4}" destId="{40D0B0A7-87B3-40DB-9A0F-77CB82B12CE2}" srcOrd="1" destOrd="0" presId="urn:microsoft.com/office/officeart/2005/8/layout/default"/>
    <dgm:cxn modelId="{36766936-3C3A-4E98-AFB0-FFAF0C654707}" type="presParOf" srcId="{A1DD0035-2012-4402-812D-8D81D8967BA4}" destId="{E988EF37-A349-418C-80D8-C0C87B0855D3}" srcOrd="2" destOrd="0" presId="urn:microsoft.com/office/officeart/2005/8/layout/default"/>
    <dgm:cxn modelId="{A11BAF36-44D7-4397-8C22-6A57AEE32E89}" type="presParOf" srcId="{A1DD0035-2012-4402-812D-8D81D8967BA4}" destId="{5B53B400-A32C-40B3-935E-34B44FDADBAB}" srcOrd="3" destOrd="0" presId="urn:microsoft.com/office/officeart/2005/8/layout/default"/>
    <dgm:cxn modelId="{F659211B-48B3-4B76-B33E-6EA89CA1D8DC}" type="presParOf" srcId="{A1DD0035-2012-4402-812D-8D81D8967BA4}" destId="{9F858E0B-CAA3-4244-863D-9DE32D24201C}" srcOrd="4" destOrd="0" presId="urn:microsoft.com/office/officeart/2005/8/layout/default"/>
    <dgm:cxn modelId="{B09639F3-0A1A-4CDF-9F7E-626F2162B13A}" type="presParOf" srcId="{A1DD0035-2012-4402-812D-8D81D8967BA4}" destId="{C3EE0363-5308-497B-99D9-98A2F85947B2}" srcOrd="5" destOrd="0" presId="urn:microsoft.com/office/officeart/2005/8/layout/default"/>
    <dgm:cxn modelId="{48682A5B-B342-4230-9A00-F2597A953D0B}" type="presParOf" srcId="{A1DD0035-2012-4402-812D-8D81D8967BA4}" destId="{F4A05B5A-A07B-425D-A3F6-964E1A016FDE}" srcOrd="6" destOrd="0" presId="urn:microsoft.com/office/officeart/2005/8/layout/default"/>
    <dgm:cxn modelId="{71CE749C-4A7F-44AA-91E7-C377BBF3EC6B}" type="presParOf" srcId="{A1DD0035-2012-4402-812D-8D81D8967BA4}" destId="{176FCEFF-B981-48B7-B7E6-4A04544E3041}" srcOrd="7" destOrd="0" presId="urn:microsoft.com/office/officeart/2005/8/layout/default"/>
    <dgm:cxn modelId="{2DC26BAB-FB04-47F2-B393-75C9B8F71AA6}" type="presParOf" srcId="{A1DD0035-2012-4402-812D-8D81D8967BA4}" destId="{58BDC9EA-0FF4-4967-BB3A-D9247823DFD3}" srcOrd="8" destOrd="0" presId="urn:microsoft.com/office/officeart/2005/8/layout/default"/>
    <dgm:cxn modelId="{60AFDD04-C543-4162-93F7-F13723F62174}" type="presParOf" srcId="{A1DD0035-2012-4402-812D-8D81D8967BA4}" destId="{35FF7F64-8F13-4B35-8E46-AB4739373ED8}" srcOrd="9" destOrd="0" presId="urn:microsoft.com/office/officeart/2005/8/layout/default"/>
    <dgm:cxn modelId="{E9253FF4-0309-4C3B-9498-BAA8C9A23BFE}" type="presParOf" srcId="{A1DD0035-2012-4402-812D-8D81D8967BA4}" destId="{131BF14E-A104-4412-8DC7-241452D3D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/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E85BD91F-1755-4347-A12D-BB22FF8B73F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Cert Manager</a:t>
          </a:r>
        </a:p>
      </dgm:t>
    </dgm:pt>
    <dgm:pt modelId="{D23E78C0-7322-49AC-992C-2F52B046AFD6}" type="parTrans" cxnId="{4D6378DA-E4FD-4DB2-BA3F-C69FF1CC7A95}">
      <dgm:prSet/>
      <dgm:spPr/>
    </dgm:pt>
    <dgm:pt modelId="{560E40D3-D1B8-414F-9594-72C41D517F5C}" type="sibTrans" cxnId="{4D6378DA-E4FD-4DB2-BA3F-C69FF1CC7A95}">
      <dgm:prSet/>
      <dgm:spPr/>
    </dgm:pt>
    <dgm:pt modelId="{004D9543-5B15-4EA6-903E-3F69853F6634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Employees</a:t>
          </a:r>
        </a:p>
      </dgm:t>
    </dgm:pt>
    <dgm:pt modelId="{E9024F89-2353-4F14-8930-52ED248BD010}" type="parTrans" cxnId="{3F8C00F8-A735-43EA-AD2B-7216B99E6612}">
      <dgm:prSet/>
      <dgm:spPr/>
    </dgm:pt>
    <dgm:pt modelId="{2F64F711-0B4C-4902-9FE1-9B9B33919CCB}" type="sibTrans" cxnId="{3F8C00F8-A735-43EA-AD2B-7216B99E6612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6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6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6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6">
        <dgm:presLayoutVars>
          <dgm:bulletEnabled val="1"/>
        </dgm:presLayoutVars>
      </dgm:prSet>
      <dgm:spPr/>
    </dgm:pt>
    <dgm:pt modelId="{176FCEFF-B981-48B7-B7E6-4A04544E3041}" type="pres">
      <dgm:prSet presAssocID="{FD33C8B7-4FEB-44BF-9380-7D086744A73A}" presName="sibTrans" presStyleCnt="0"/>
      <dgm:spPr/>
    </dgm:pt>
    <dgm:pt modelId="{58BDC9EA-0FF4-4967-BB3A-D9247823DFD3}" type="pres">
      <dgm:prSet presAssocID="{004D9543-5B15-4EA6-903E-3F69853F6634}" presName="node" presStyleLbl="node1" presStyleIdx="4" presStyleCnt="6">
        <dgm:presLayoutVars>
          <dgm:bulletEnabled val="1"/>
        </dgm:presLayoutVars>
      </dgm:prSet>
      <dgm:spPr/>
    </dgm:pt>
    <dgm:pt modelId="{35FF7F64-8F13-4B35-8E46-AB4739373ED8}" type="pres">
      <dgm:prSet presAssocID="{2F64F711-0B4C-4902-9FE1-9B9B33919CCB}" presName="sibTrans" presStyleCnt="0"/>
      <dgm:spPr/>
    </dgm:pt>
    <dgm:pt modelId="{131BF14E-A104-4412-8DC7-241452D3D58F}" type="pres">
      <dgm:prSet presAssocID="{E85BD91F-1755-4347-A12D-BB22FF8B73F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C4B408-27FA-42A2-8984-73BE3360777E}" type="presOf" srcId="{E85BD91F-1755-4347-A12D-BB22FF8B73FE}" destId="{131BF14E-A104-4412-8DC7-241452D3D58F}" srcOrd="0" destOrd="0" presId="urn:microsoft.com/office/officeart/2005/8/layout/default"/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56050C3C-C50B-4021-969A-032AAE36AD73}" type="presOf" srcId="{EF2F1C8B-9CB1-4779-A9C1-E66025752D91}" destId="{F4A05B5A-A07B-425D-A3F6-964E1A016FDE}" srcOrd="0" destOrd="0" presId="urn:microsoft.com/office/officeart/2005/8/layout/default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D84CA9B5-13C7-42D0-A44E-70A3AA2F143D}" type="presOf" srcId="{1A6AD56C-C44C-4BF1-A6B8-1CFEBC90D6FE}" destId="{E988EF37-A349-418C-80D8-C0C87B0855D3}" srcOrd="0" destOrd="0" presId="urn:microsoft.com/office/officeart/2005/8/layout/default"/>
    <dgm:cxn modelId="{307215BD-F095-45B5-B69A-2126E54706B9}" type="presOf" srcId="{004D9543-5B15-4EA6-903E-3F69853F6634}" destId="{58BDC9EA-0FF4-4967-BB3A-D9247823DFD3}" srcOrd="0" destOrd="0" presId="urn:microsoft.com/office/officeart/2005/8/layout/default"/>
    <dgm:cxn modelId="{4D6378DA-E4FD-4DB2-BA3F-C69FF1CC7A95}" srcId="{A27A0A7C-AB6A-409A-ADF7-87976E6550F7}" destId="{E85BD91F-1755-4347-A12D-BB22FF8B73FE}" srcOrd="5" destOrd="0" parTransId="{D23E78C0-7322-49AC-992C-2F52B046AFD6}" sibTransId="{560E40D3-D1B8-414F-9594-72C41D517F5C}"/>
    <dgm:cxn modelId="{DE1697E0-8AA5-4E11-AF7D-6C88334F643C}" type="presOf" srcId="{31ECDFA0-9BA9-4994-8AFC-304E20E465C4}" destId="{3BFF05EA-22ED-426A-8963-D2D5BD224CB3}" srcOrd="0" destOrd="0" presId="urn:microsoft.com/office/officeart/2005/8/layout/default"/>
    <dgm:cxn modelId="{3F8C00F8-A735-43EA-AD2B-7216B99E6612}" srcId="{A27A0A7C-AB6A-409A-ADF7-87976E6550F7}" destId="{004D9543-5B15-4EA6-903E-3F69853F6634}" srcOrd="4" destOrd="0" parTransId="{E9024F89-2353-4F14-8930-52ED248BD010}" sibTransId="{2F64F711-0B4C-4902-9FE1-9B9B33919CCB}"/>
    <dgm:cxn modelId="{059529FB-9E0A-4D04-9BDC-0FFE3AEC0C48}" type="presOf" srcId="{D75031CB-A54B-4B6F-907D-492B5376063F}" destId="{9F858E0B-CAA3-4244-863D-9DE32D24201C}" srcOrd="0" destOrd="0" presId="urn:microsoft.com/office/officeart/2005/8/layout/default"/>
    <dgm:cxn modelId="{2B4852DF-99CC-4973-846C-B76A482FC2C1}" type="presParOf" srcId="{A1DD0035-2012-4402-812D-8D81D8967BA4}" destId="{3BFF05EA-22ED-426A-8963-D2D5BD224CB3}" srcOrd="0" destOrd="0" presId="urn:microsoft.com/office/officeart/2005/8/layout/default"/>
    <dgm:cxn modelId="{983890F2-DA04-46FA-A5CE-9EF889B3EC37}" type="presParOf" srcId="{A1DD0035-2012-4402-812D-8D81D8967BA4}" destId="{40D0B0A7-87B3-40DB-9A0F-77CB82B12CE2}" srcOrd="1" destOrd="0" presId="urn:microsoft.com/office/officeart/2005/8/layout/default"/>
    <dgm:cxn modelId="{36766936-3C3A-4E98-AFB0-FFAF0C654707}" type="presParOf" srcId="{A1DD0035-2012-4402-812D-8D81D8967BA4}" destId="{E988EF37-A349-418C-80D8-C0C87B0855D3}" srcOrd="2" destOrd="0" presId="urn:microsoft.com/office/officeart/2005/8/layout/default"/>
    <dgm:cxn modelId="{A11BAF36-44D7-4397-8C22-6A57AEE32E89}" type="presParOf" srcId="{A1DD0035-2012-4402-812D-8D81D8967BA4}" destId="{5B53B400-A32C-40B3-935E-34B44FDADBAB}" srcOrd="3" destOrd="0" presId="urn:microsoft.com/office/officeart/2005/8/layout/default"/>
    <dgm:cxn modelId="{F659211B-48B3-4B76-B33E-6EA89CA1D8DC}" type="presParOf" srcId="{A1DD0035-2012-4402-812D-8D81D8967BA4}" destId="{9F858E0B-CAA3-4244-863D-9DE32D24201C}" srcOrd="4" destOrd="0" presId="urn:microsoft.com/office/officeart/2005/8/layout/default"/>
    <dgm:cxn modelId="{B09639F3-0A1A-4CDF-9F7E-626F2162B13A}" type="presParOf" srcId="{A1DD0035-2012-4402-812D-8D81D8967BA4}" destId="{C3EE0363-5308-497B-99D9-98A2F85947B2}" srcOrd="5" destOrd="0" presId="urn:microsoft.com/office/officeart/2005/8/layout/default"/>
    <dgm:cxn modelId="{48682A5B-B342-4230-9A00-F2597A953D0B}" type="presParOf" srcId="{A1DD0035-2012-4402-812D-8D81D8967BA4}" destId="{F4A05B5A-A07B-425D-A3F6-964E1A016FDE}" srcOrd="6" destOrd="0" presId="urn:microsoft.com/office/officeart/2005/8/layout/default"/>
    <dgm:cxn modelId="{71CE749C-4A7F-44AA-91E7-C377BBF3EC6B}" type="presParOf" srcId="{A1DD0035-2012-4402-812D-8D81D8967BA4}" destId="{176FCEFF-B981-48B7-B7E6-4A04544E3041}" srcOrd="7" destOrd="0" presId="urn:microsoft.com/office/officeart/2005/8/layout/default"/>
    <dgm:cxn modelId="{2DC26BAB-FB04-47F2-B393-75C9B8F71AA6}" type="presParOf" srcId="{A1DD0035-2012-4402-812D-8D81D8967BA4}" destId="{58BDC9EA-0FF4-4967-BB3A-D9247823DFD3}" srcOrd="8" destOrd="0" presId="urn:microsoft.com/office/officeart/2005/8/layout/default"/>
    <dgm:cxn modelId="{60AFDD04-C543-4162-93F7-F13723F62174}" type="presParOf" srcId="{A1DD0035-2012-4402-812D-8D81D8967BA4}" destId="{35FF7F64-8F13-4B35-8E46-AB4739373ED8}" srcOrd="9" destOrd="0" presId="urn:microsoft.com/office/officeart/2005/8/layout/default"/>
    <dgm:cxn modelId="{E9253FF4-0309-4C3B-9498-BAA8C9A23BFE}" type="presParOf" srcId="{A1DD0035-2012-4402-812D-8D81D8967BA4}" destId="{131BF14E-A104-4412-8DC7-241452D3D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7A0A7C-AB6A-409A-ADF7-87976E6550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CDFA0-9BA9-4994-8AFC-304E20E465C4}">
      <dgm:prSet phldrT="[Text]" phldr="0"/>
      <dgm:spPr/>
      <dgm:t>
        <a:bodyPr/>
        <a:lstStyle/>
        <a:p>
          <a:pPr rtl="0"/>
          <a:r>
            <a:rPr lang="en-US" dirty="0"/>
            <a:t>My Certs</a:t>
          </a:r>
        </a:p>
      </dgm:t>
    </dgm:pt>
    <dgm:pt modelId="{D081AEAD-C90C-4B21-8F04-B48BB28E0067}" type="parTrans" cxnId="{4EE24B9A-8A0E-4AB8-8F1F-31343CBCCB3A}">
      <dgm:prSet/>
      <dgm:spPr/>
      <dgm:t>
        <a:bodyPr/>
        <a:lstStyle/>
        <a:p>
          <a:endParaRPr lang="en-US"/>
        </a:p>
      </dgm:t>
    </dgm:pt>
    <dgm:pt modelId="{22EF0485-C74D-4BCF-A47B-03D2F3BB1082}" type="sibTrans" cxnId="{4EE24B9A-8A0E-4AB8-8F1F-31343CBCCB3A}">
      <dgm:prSet/>
      <dgm:spPr/>
      <dgm:t>
        <a:bodyPr/>
        <a:lstStyle/>
        <a:p>
          <a:endParaRPr lang="en-US"/>
        </a:p>
      </dgm:t>
    </dgm:pt>
    <dgm:pt modelId="{D75031CB-A54B-4B6F-907D-492B5376063F}">
      <dgm:prSet phldrT="[Text]" phldr="0"/>
      <dgm:spPr/>
      <dgm:t>
        <a:bodyPr/>
        <a:lstStyle/>
        <a:p>
          <a:r>
            <a:rPr lang="en-US" dirty="0" err="1"/>
            <a:t>Tasklist</a:t>
          </a:r>
          <a:endParaRPr lang="en-US" dirty="0"/>
        </a:p>
      </dgm:t>
    </dgm:pt>
    <dgm:pt modelId="{2FAC8C62-534B-4191-BB08-52F6CF28ED82}" type="parTrans" cxnId="{74DAEE36-3DD6-450E-A838-663C645D13B3}">
      <dgm:prSet/>
      <dgm:spPr/>
      <dgm:t>
        <a:bodyPr/>
        <a:lstStyle/>
        <a:p>
          <a:endParaRPr lang="en-US"/>
        </a:p>
      </dgm:t>
    </dgm:pt>
    <dgm:pt modelId="{8FF6B9E0-09A8-46DB-B1F0-D1D6815F7D1E}" type="sibTrans" cxnId="{74DAEE36-3DD6-450E-A838-663C645D13B3}">
      <dgm:prSet/>
      <dgm:spPr/>
      <dgm:t>
        <a:bodyPr/>
        <a:lstStyle/>
        <a:p>
          <a:endParaRPr lang="en-US"/>
        </a:p>
      </dgm:t>
    </dgm:pt>
    <dgm:pt modelId="{EF2F1C8B-9CB1-4779-A9C1-E66025752D91}">
      <dgm:prSet phldrT="[Text]" phldr="0"/>
      <dgm:spPr/>
      <dgm:t>
        <a:bodyPr/>
        <a:lstStyle/>
        <a:p>
          <a:r>
            <a:rPr lang="en-US" dirty="0"/>
            <a:t>Upcoming</a:t>
          </a:r>
        </a:p>
      </dgm:t>
    </dgm:pt>
    <dgm:pt modelId="{95AE3FEA-C221-4F20-B86A-090286213FAA}" type="parTrans" cxnId="{8BDB040E-A1E4-4211-BF3C-458141A38251}">
      <dgm:prSet/>
      <dgm:spPr/>
      <dgm:t>
        <a:bodyPr/>
        <a:lstStyle/>
        <a:p>
          <a:endParaRPr lang="en-US"/>
        </a:p>
      </dgm:t>
    </dgm:pt>
    <dgm:pt modelId="{FD33C8B7-4FEB-44BF-9380-7D086744A73A}" type="sibTrans" cxnId="{8BDB040E-A1E4-4211-BF3C-458141A38251}">
      <dgm:prSet/>
      <dgm:spPr/>
      <dgm:t>
        <a:bodyPr/>
        <a:lstStyle/>
        <a:p>
          <a:endParaRPr lang="en-US"/>
        </a:p>
      </dgm:t>
    </dgm:pt>
    <dgm:pt modelId="{1A6AD56C-C44C-4BF1-A6B8-1CFEBC90D6FE}">
      <dgm:prSet phldr="0"/>
      <dgm:spPr/>
      <dgm:t>
        <a:bodyPr/>
        <a:lstStyle/>
        <a:p>
          <a:r>
            <a:rPr lang="en-US" dirty="0"/>
            <a:t>Continuing Ed Hours</a:t>
          </a:r>
        </a:p>
      </dgm:t>
    </dgm:pt>
    <dgm:pt modelId="{DA4F049C-5E50-4884-978F-1C176544BDE4}" type="parTrans" cxnId="{1B630470-0585-45BF-B224-8553207E9CB4}">
      <dgm:prSet/>
      <dgm:spPr/>
    </dgm:pt>
    <dgm:pt modelId="{86EA64BD-48F7-4B5D-896E-4BB626CCC8DE}" type="sibTrans" cxnId="{1B630470-0585-45BF-B224-8553207E9CB4}">
      <dgm:prSet/>
      <dgm:spPr/>
    </dgm:pt>
    <dgm:pt modelId="{E85BD91F-1755-4347-A12D-BB22FF8B73FE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gm:t>
    </dgm:pt>
    <dgm:pt modelId="{D23E78C0-7322-49AC-992C-2F52B046AFD6}" type="parTrans" cxnId="{4D6378DA-E4FD-4DB2-BA3F-C69FF1CC7A95}">
      <dgm:prSet/>
      <dgm:spPr/>
    </dgm:pt>
    <dgm:pt modelId="{560E40D3-D1B8-414F-9594-72C41D517F5C}" type="sibTrans" cxnId="{4D6378DA-E4FD-4DB2-BA3F-C69FF1CC7A95}">
      <dgm:prSet/>
      <dgm:spPr/>
    </dgm:pt>
    <dgm:pt modelId="{004D9543-5B15-4EA6-903E-3F69853F6634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gm:t>
    </dgm:pt>
    <dgm:pt modelId="{E9024F89-2353-4F14-8930-52ED248BD010}" type="parTrans" cxnId="{3F8C00F8-A735-43EA-AD2B-7216B99E6612}">
      <dgm:prSet/>
      <dgm:spPr/>
    </dgm:pt>
    <dgm:pt modelId="{2F64F711-0B4C-4902-9FE1-9B9B33919CCB}" type="sibTrans" cxnId="{3F8C00F8-A735-43EA-AD2B-7216B99E6612}">
      <dgm:prSet/>
      <dgm:spPr/>
    </dgm:pt>
    <dgm:pt modelId="{A1DD0035-2012-4402-812D-8D81D8967BA4}" type="pres">
      <dgm:prSet presAssocID="{A27A0A7C-AB6A-409A-ADF7-87976E6550F7}" presName="diagram" presStyleCnt="0">
        <dgm:presLayoutVars>
          <dgm:dir/>
          <dgm:resizeHandles val="exact"/>
        </dgm:presLayoutVars>
      </dgm:prSet>
      <dgm:spPr/>
    </dgm:pt>
    <dgm:pt modelId="{3BFF05EA-22ED-426A-8963-D2D5BD224CB3}" type="pres">
      <dgm:prSet presAssocID="{31ECDFA0-9BA9-4994-8AFC-304E20E465C4}" presName="node" presStyleLbl="node1" presStyleIdx="0" presStyleCnt="6">
        <dgm:presLayoutVars>
          <dgm:bulletEnabled val="1"/>
        </dgm:presLayoutVars>
      </dgm:prSet>
      <dgm:spPr/>
    </dgm:pt>
    <dgm:pt modelId="{40D0B0A7-87B3-40DB-9A0F-77CB82B12CE2}" type="pres">
      <dgm:prSet presAssocID="{22EF0485-C74D-4BCF-A47B-03D2F3BB1082}" presName="sibTrans" presStyleCnt="0"/>
      <dgm:spPr/>
    </dgm:pt>
    <dgm:pt modelId="{E988EF37-A349-418C-80D8-C0C87B0855D3}" type="pres">
      <dgm:prSet presAssocID="{1A6AD56C-C44C-4BF1-A6B8-1CFEBC90D6FE}" presName="node" presStyleLbl="node1" presStyleIdx="1" presStyleCnt="6">
        <dgm:presLayoutVars>
          <dgm:bulletEnabled val="1"/>
        </dgm:presLayoutVars>
      </dgm:prSet>
      <dgm:spPr/>
    </dgm:pt>
    <dgm:pt modelId="{5B53B400-A32C-40B3-935E-34B44FDADBAB}" type="pres">
      <dgm:prSet presAssocID="{86EA64BD-48F7-4B5D-896E-4BB626CCC8DE}" presName="sibTrans" presStyleCnt="0"/>
      <dgm:spPr/>
    </dgm:pt>
    <dgm:pt modelId="{9F858E0B-CAA3-4244-863D-9DE32D24201C}" type="pres">
      <dgm:prSet presAssocID="{D75031CB-A54B-4B6F-907D-492B5376063F}" presName="node" presStyleLbl="node1" presStyleIdx="2" presStyleCnt="6">
        <dgm:presLayoutVars>
          <dgm:bulletEnabled val="1"/>
        </dgm:presLayoutVars>
      </dgm:prSet>
      <dgm:spPr/>
    </dgm:pt>
    <dgm:pt modelId="{C3EE0363-5308-497B-99D9-98A2F85947B2}" type="pres">
      <dgm:prSet presAssocID="{8FF6B9E0-09A8-46DB-B1F0-D1D6815F7D1E}" presName="sibTrans" presStyleCnt="0"/>
      <dgm:spPr/>
    </dgm:pt>
    <dgm:pt modelId="{F4A05B5A-A07B-425D-A3F6-964E1A016FDE}" type="pres">
      <dgm:prSet presAssocID="{EF2F1C8B-9CB1-4779-A9C1-E66025752D91}" presName="node" presStyleLbl="node1" presStyleIdx="3" presStyleCnt="6">
        <dgm:presLayoutVars>
          <dgm:bulletEnabled val="1"/>
        </dgm:presLayoutVars>
      </dgm:prSet>
      <dgm:spPr/>
    </dgm:pt>
    <dgm:pt modelId="{176FCEFF-B981-48B7-B7E6-4A04544E3041}" type="pres">
      <dgm:prSet presAssocID="{FD33C8B7-4FEB-44BF-9380-7D086744A73A}" presName="sibTrans" presStyleCnt="0"/>
      <dgm:spPr/>
    </dgm:pt>
    <dgm:pt modelId="{58BDC9EA-0FF4-4967-BB3A-D9247823DFD3}" type="pres">
      <dgm:prSet presAssocID="{004D9543-5B15-4EA6-903E-3F69853F6634}" presName="node" presStyleLbl="node1" presStyleIdx="4" presStyleCnt="6">
        <dgm:presLayoutVars>
          <dgm:bulletEnabled val="1"/>
        </dgm:presLayoutVars>
      </dgm:prSet>
      <dgm:spPr/>
    </dgm:pt>
    <dgm:pt modelId="{35FF7F64-8F13-4B35-8E46-AB4739373ED8}" type="pres">
      <dgm:prSet presAssocID="{2F64F711-0B4C-4902-9FE1-9B9B33919CCB}" presName="sibTrans" presStyleCnt="0"/>
      <dgm:spPr/>
    </dgm:pt>
    <dgm:pt modelId="{131BF14E-A104-4412-8DC7-241452D3D58F}" type="pres">
      <dgm:prSet presAssocID="{E85BD91F-1755-4347-A12D-BB22FF8B73FE}" presName="node" presStyleLbl="node1" presStyleIdx="5" presStyleCnt="6">
        <dgm:presLayoutVars>
          <dgm:bulletEnabled val="1"/>
        </dgm:presLayoutVars>
      </dgm:prSet>
      <dgm:spPr/>
    </dgm:pt>
  </dgm:ptLst>
  <dgm:cxnLst>
    <dgm:cxn modelId="{7FC4B408-27FA-42A2-8984-73BE3360777E}" type="presOf" srcId="{E85BD91F-1755-4347-A12D-BB22FF8B73FE}" destId="{131BF14E-A104-4412-8DC7-241452D3D58F}" srcOrd="0" destOrd="0" presId="urn:microsoft.com/office/officeart/2005/8/layout/default"/>
    <dgm:cxn modelId="{8BDB040E-A1E4-4211-BF3C-458141A38251}" srcId="{A27A0A7C-AB6A-409A-ADF7-87976E6550F7}" destId="{EF2F1C8B-9CB1-4779-A9C1-E66025752D91}" srcOrd="3" destOrd="0" parTransId="{95AE3FEA-C221-4F20-B86A-090286213FAA}" sibTransId="{FD33C8B7-4FEB-44BF-9380-7D086744A73A}"/>
    <dgm:cxn modelId="{58A42720-3187-421C-A24C-715A36E9DCF7}" type="presOf" srcId="{A27A0A7C-AB6A-409A-ADF7-87976E6550F7}" destId="{A1DD0035-2012-4402-812D-8D81D8967BA4}" srcOrd="0" destOrd="0" presId="urn:microsoft.com/office/officeart/2005/8/layout/default"/>
    <dgm:cxn modelId="{74DAEE36-3DD6-450E-A838-663C645D13B3}" srcId="{A27A0A7C-AB6A-409A-ADF7-87976E6550F7}" destId="{D75031CB-A54B-4B6F-907D-492B5376063F}" srcOrd="2" destOrd="0" parTransId="{2FAC8C62-534B-4191-BB08-52F6CF28ED82}" sibTransId="{8FF6B9E0-09A8-46DB-B1F0-D1D6815F7D1E}"/>
    <dgm:cxn modelId="{56050C3C-C50B-4021-969A-032AAE36AD73}" type="presOf" srcId="{EF2F1C8B-9CB1-4779-A9C1-E66025752D91}" destId="{F4A05B5A-A07B-425D-A3F6-964E1A016FDE}" srcOrd="0" destOrd="0" presId="urn:microsoft.com/office/officeart/2005/8/layout/default"/>
    <dgm:cxn modelId="{1B630470-0585-45BF-B224-8553207E9CB4}" srcId="{A27A0A7C-AB6A-409A-ADF7-87976E6550F7}" destId="{1A6AD56C-C44C-4BF1-A6B8-1CFEBC90D6FE}" srcOrd="1" destOrd="0" parTransId="{DA4F049C-5E50-4884-978F-1C176544BDE4}" sibTransId="{86EA64BD-48F7-4B5D-896E-4BB626CCC8DE}"/>
    <dgm:cxn modelId="{4EE24B9A-8A0E-4AB8-8F1F-31343CBCCB3A}" srcId="{A27A0A7C-AB6A-409A-ADF7-87976E6550F7}" destId="{31ECDFA0-9BA9-4994-8AFC-304E20E465C4}" srcOrd="0" destOrd="0" parTransId="{D081AEAD-C90C-4B21-8F04-B48BB28E0067}" sibTransId="{22EF0485-C74D-4BCF-A47B-03D2F3BB1082}"/>
    <dgm:cxn modelId="{D84CA9B5-13C7-42D0-A44E-70A3AA2F143D}" type="presOf" srcId="{1A6AD56C-C44C-4BF1-A6B8-1CFEBC90D6FE}" destId="{E988EF37-A349-418C-80D8-C0C87B0855D3}" srcOrd="0" destOrd="0" presId="urn:microsoft.com/office/officeart/2005/8/layout/default"/>
    <dgm:cxn modelId="{307215BD-F095-45B5-B69A-2126E54706B9}" type="presOf" srcId="{004D9543-5B15-4EA6-903E-3F69853F6634}" destId="{58BDC9EA-0FF4-4967-BB3A-D9247823DFD3}" srcOrd="0" destOrd="0" presId="urn:microsoft.com/office/officeart/2005/8/layout/default"/>
    <dgm:cxn modelId="{4D6378DA-E4FD-4DB2-BA3F-C69FF1CC7A95}" srcId="{A27A0A7C-AB6A-409A-ADF7-87976E6550F7}" destId="{E85BD91F-1755-4347-A12D-BB22FF8B73FE}" srcOrd="5" destOrd="0" parTransId="{D23E78C0-7322-49AC-992C-2F52B046AFD6}" sibTransId="{560E40D3-D1B8-414F-9594-72C41D517F5C}"/>
    <dgm:cxn modelId="{DE1697E0-8AA5-4E11-AF7D-6C88334F643C}" type="presOf" srcId="{31ECDFA0-9BA9-4994-8AFC-304E20E465C4}" destId="{3BFF05EA-22ED-426A-8963-D2D5BD224CB3}" srcOrd="0" destOrd="0" presId="urn:microsoft.com/office/officeart/2005/8/layout/default"/>
    <dgm:cxn modelId="{3F8C00F8-A735-43EA-AD2B-7216B99E6612}" srcId="{A27A0A7C-AB6A-409A-ADF7-87976E6550F7}" destId="{004D9543-5B15-4EA6-903E-3F69853F6634}" srcOrd="4" destOrd="0" parTransId="{E9024F89-2353-4F14-8930-52ED248BD010}" sibTransId="{2F64F711-0B4C-4902-9FE1-9B9B33919CCB}"/>
    <dgm:cxn modelId="{059529FB-9E0A-4D04-9BDC-0FFE3AEC0C48}" type="presOf" srcId="{D75031CB-A54B-4B6F-907D-492B5376063F}" destId="{9F858E0B-CAA3-4244-863D-9DE32D24201C}" srcOrd="0" destOrd="0" presId="urn:microsoft.com/office/officeart/2005/8/layout/default"/>
    <dgm:cxn modelId="{2B4852DF-99CC-4973-846C-B76A482FC2C1}" type="presParOf" srcId="{A1DD0035-2012-4402-812D-8D81D8967BA4}" destId="{3BFF05EA-22ED-426A-8963-D2D5BD224CB3}" srcOrd="0" destOrd="0" presId="urn:microsoft.com/office/officeart/2005/8/layout/default"/>
    <dgm:cxn modelId="{983890F2-DA04-46FA-A5CE-9EF889B3EC37}" type="presParOf" srcId="{A1DD0035-2012-4402-812D-8D81D8967BA4}" destId="{40D0B0A7-87B3-40DB-9A0F-77CB82B12CE2}" srcOrd="1" destOrd="0" presId="urn:microsoft.com/office/officeart/2005/8/layout/default"/>
    <dgm:cxn modelId="{36766936-3C3A-4E98-AFB0-FFAF0C654707}" type="presParOf" srcId="{A1DD0035-2012-4402-812D-8D81D8967BA4}" destId="{E988EF37-A349-418C-80D8-C0C87B0855D3}" srcOrd="2" destOrd="0" presId="urn:microsoft.com/office/officeart/2005/8/layout/default"/>
    <dgm:cxn modelId="{A11BAF36-44D7-4397-8C22-6A57AEE32E89}" type="presParOf" srcId="{A1DD0035-2012-4402-812D-8D81D8967BA4}" destId="{5B53B400-A32C-40B3-935E-34B44FDADBAB}" srcOrd="3" destOrd="0" presId="urn:microsoft.com/office/officeart/2005/8/layout/default"/>
    <dgm:cxn modelId="{F659211B-48B3-4B76-B33E-6EA89CA1D8DC}" type="presParOf" srcId="{A1DD0035-2012-4402-812D-8D81D8967BA4}" destId="{9F858E0B-CAA3-4244-863D-9DE32D24201C}" srcOrd="4" destOrd="0" presId="urn:microsoft.com/office/officeart/2005/8/layout/default"/>
    <dgm:cxn modelId="{B09639F3-0A1A-4CDF-9F7E-626F2162B13A}" type="presParOf" srcId="{A1DD0035-2012-4402-812D-8D81D8967BA4}" destId="{C3EE0363-5308-497B-99D9-98A2F85947B2}" srcOrd="5" destOrd="0" presId="urn:microsoft.com/office/officeart/2005/8/layout/default"/>
    <dgm:cxn modelId="{48682A5B-B342-4230-9A00-F2597A953D0B}" type="presParOf" srcId="{A1DD0035-2012-4402-812D-8D81D8967BA4}" destId="{F4A05B5A-A07B-425D-A3F6-964E1A016FDE}" srcOrd="6" destOrd="0" presId="urn:microsoft.com/office/officeart/2005/8/layout/default"/>
    <dgm:cxn modelId="{71CE749C-4A7F-44AA-91E7-C377BBF3EC6B}" type="presParOf" srcId="{A1DD0035-2012-4402-812D-8D81D8967BA4}" destId="{176FCEFF-B981-48B7-B7E6-4A04544E3041}" srcOrd="7" destOrd="0" presId="urn:microsoft.com/office/officeart/2005/8/layout/default"/>
    <dgm:cxn modelId="{2DC26BAB-FB04-47F2-B393-75C9B8F71AA6}" type="presParOf" srcId="{A1DD0035-2012-4402-812D-8D81D8967BA4}" destId="{58BDC9EA-0FF4-4967-BB3A-D9247823DFD3}" srcOrd="8" destOrd="0" presId="urn:microsoft.com/office/officeart/2005/8/layout/default"/>
    <dgm:cxn modelId="{60AFDD04-C543-4162-93F7-F13723F62174}" type="presParOf" srcId="{A1DD0035-2012-4402-812D-8D81D8967BA4}" destId="{35FF7F64-8F13-4B35-8E46-AB4739373ED8}" srcOrd="9" destOrd="0" presId="urn:microsoft.com/office/officeart/2005/8/layout/default"/>
    <dgm:cxn modelId="{E9253FF4-0309-4C3B-9498-BAA8C9A23BFE}" type="presParOf" srcId="{A1DD0035-2012-4402-812D-8D81D8967BA4}" destId="{131BF14E-A104-4412-8DC7-241452D3D5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255450" y="12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My Certs</a:t>
          </a:r>
          <a:endParaRPr lang="en-US" sz="2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5450" y="121"/>
        <a:ext cx="1867114" cy="1120268"/>
      </dsp:txXfrm>
    </dsp:sp>
    <dsp:sp modelId="{C16D7376-F82E-4733-9521-DB4C6BEC0E87}">
      <dsp:nvSpPr>
        <dsp:cNvPr id="0" name=""/>
        <dsp:cNvSpPr/>
      </dsp:nvSpPr>
      <dsp:spPr>
        <a:xfrm>
          <a:off x="255450" y="130710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Continuing Ed Hours</a:t>
          </a:r>
        </a:p>
      </dsp:txBody>
      <dsp:txXfrm>
        <a:off x="255450" y="1307101"/>
        <a:ext cx="1867114" cy="1120268"/>
      </dsp:txXfrm>
    </dsp:sp>
    <dsp:sp modelId="{9F858E0B-CAA3-4244-863D-9DE32D24201C}">
      <dsp:nvSpPr>
        <dsp:cNvPr id="0" name=""/>
        <dsp:cNvSpPr/>
      </dsp:nvSpPr>
      <dsp:spPr>
        <a:xfrm>
          <a:off x="255450" y="261408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Calibri Light" panose="020F0302020204030204"/>
            </a:rPr>
            <a:t>Tasklist</a:t>
          </a:r>
          <a:endParaRPr lang="en-US" sz="2900" kern="1200" dirty="0"/>
        </a:p>
      </dsp:txBody>
      <dsp:txXfrm>
        <a:off x="255450" y="2614081"/>
        <a:ext cx="1867114" cy="1120268"/>
      </dsp:txXfrm>
    </dsp:sp>
    <dsp:sp modelId="{F4A05B5A-A07B-425D-A3F6-964E1A016FDE}">
      <dsp:nvSpPr>
        <dsp:cNvPr id="0" name=""/>
        <dsp:cNvSpPr/>
      </dsp:nvSpPr>
      <dsp:spPr>
        <a:xfrm>
          <a:off x="255450" y="392106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Upcoming</a:t>
          </a:r>
          <a:endParaRPr lang="en-US" sz="2900" kern="1200" dirty="0"/>
        </a:p>
      </dsp:txBody>
      <dsp:txXfrm>
        <a:off x="255450" y="3921061"/>
        <a:ext cx="1867114" cy="11202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31387" y="110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Certs</a:t>
          </a:r>
        </a:p>
      </dsp:txBody>
      <dsp:txXfrm>
        <a:off x="331387" y="110"/>
        <a:ext cx="1212034" cy="727220"/>
      </dsp:txXfrm>
    </dsp:sp>
    <dsp:sp modelId="{E988EF37-A349-418C-80D8-C0C87B0855D3}">
      <dsp:nvSpPr>
        <dsp:cNvPr id="0" name=""/>
        <dsp:cNvSpPr/>
      </dsp:nvSpPr>
      <dsp:spPr>
        <a:xfrm>
          <a:off x="331387" y="848535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Continuing Ed Hours</a:t>
          </a:r>
        </a:p>
      </dsp:txBody>
      <dsp:txXfrm>
        <a:off x="331387" y="848535"/>
        <a:ext cx="1212034" cy="727220"/>
      </dsp:txXfrm>
    </dsp:sp>
    <dsp:sp modelId="{9F858E0B-CAA3-4244-863D-9DE32D24201C}">
      <dsp:nvSpPr>
        <dsp:cNvPr id="0" name=""/>
        <dsp:cNvSpPr/>
      </dsp:nvSpPr>
      <dsp:spPr>
        <a:xfrm>
          <a:off x="331387" y="1696959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Tasklist</a:t>
          </a:r>
          <a:endParaRPr lang="en-US" sz="1900" kern="1200" dirty="0"/>
        </a:p>
      </dsp:txBody>
      <dsp:txXfrm>
        <a:off x="331387" y="1696959"/>
        <a:ext cx="1212034" cy="727220"/>
      </dsp:txXfrm>
    </dsp:sp>
    <dsp:sp modelId="{F4A05B5A-A07B-425D-A3F6-964E1A016FDE}">
      <dsp:nvSpPr>
        <dsp:cNvPr id="0" name=""/>
        <dsp:cNvSpPr/>
      </dsp:nvSpPr>
      <dsp:spPr>
        <a:xfrm>
          <a:off x="331387" y="2545383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Upcoming</a:t>
          </a:r>
        </a:p>
      </dsp:txBody>
      <dsp:txXfrm>
        <a:off x="331387" y="2545383"/>
        <a:ext cx="1212034" cy="727220"/>
      </dsp:txXfrm>
    </dsp:sp>
    <dsp:sp modelId="{58BDC9EA-0FF4-4967-BB3A-D9247823DFD3}">
      <dsp:nvSpPr>
        <dsp:cNvPr id="0" name=""/>
        <dsp:cNvSpPr/>
      </dsp:nvSpPr>
      <dsp:spPr>
        <a:xfrm>
          <a:off x="331387" y="3393808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sp:txBody>
      <dsp:txXfrm>
        <a:off x="331387" y="3393808"/>
        <a:ext cx="1212034" cy="727220"/>
      </dsp:txXfrm>
    </dsp:sp>
    <dsp:sp modelId="{131BF14E-A104-4412-8DC7-241452D3D58F}">
      <dsp:nvSpPr>
        <dsp:cNvPr id="0" name=""/>
        <dsp:cNvSpPr/>
      </dsp:nvSpPr>
      <dsp:spPr>
        <a:xfrm>
          <a:off x="331387" y="4242232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sp:txBody>
      <dsp:txXfrm>
        <a:off x="331387" y="4242232"/>
        <a:ext cx="1212034" cy="7272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31387" y="110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Certs</a:t>
          </a:r>
        </a:p>
      </dsp:txBody>
      <dsp:txXfrm>
        <a:off x="331387" y="110"/>
        <a:ext cx="1212034" cy="727220"/>
      </dsp:txXfrm>
    </dsp:sp>
    <dsp:sp modelId="{E988EF37-A349-418C-80D8-C0C87B0855D3}">
      <dsp:nvSpPr>
        <dsp:cNvPr id="0" name=""/>
        <dsp:cNvSpPr/>
      </dsp:nvSpPr>
      <dsp:spPr>
        <a:xfrm>
          <a:off x="331387" y="848535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Continuing Ed Hours</a:t>
          </a:r>
        </a:p>
      </dsp:txBody>
      <dsp:txXfrm>
        <a:off x="331387" y="848535"/>
        <a:ext cx="1212034" cy="727220"/>
      </dsp:txXfrm>
    </dsp:sp>
    <dsp:sp modelId="{9F858E0B-CAA3-4244-863D-9DE32D24201C}">
      <dsp:nvSpPr>
        <dsp:cNvPr id="0" name=""/>
        <dsp:cNvSpPr/>
      </dsp:nvSpPr>
      <dsp:spPr>
        <a:xfrm>
          <a:off x="331387" y="1696959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Tasklist</a:t>
          </a:r>
          <a:endParaRPr lang="en-US" sz="1900" kern="1200" dirty="0"/>
        </a:p>
      </dsp:txBody>
      <dsp:txXfrm>
        <a:off x="331387" y="1696959"/>
        <a:ext cx="1212034" cy="727220"/>
      </dsp:txXfrm>
    </dsp:sp>
    <dsp:sp modelId="{F4A05B5A-A07B-425D-A3F6-964E1A016FDE}">
      <dsp:nvSpPr>
        <dsp:cNvPr id="0" name=""/>
        <dsp:cNvSpPr/>
      </dsp:nvSpPr>
      <dsp:spPr>
        <a:xfrm>
          <a:off x="331387" y="2545383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Upcoming</a:t>
          </a:r>
        </a:p>
      </dsp:txBody>
      <dsp:txXfrm>
        <a:off x="331387" y="2545383"/>
        <a:ext cx="1212034" cy="727220"/>
      </dsp:txXfrm>
    </dsp:sp>
    <dsp:sp modelId="{58BDC9EA-0FF4-4967-BB3A-D9247823DFD3}">
      <dsp:nvSpPr>
        <dsp:cNvPr id="0" name=""/>
        <dsp:cNvSpPr/>
      </dsp:nvSpPr>
      <dsp:spPr>
        <a:xfrm>
          <a:off x="331387" y="3393808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sp:txBody>
      <dsp:txXfrm>
        <a:off x="331387" y="3393808"/>
        <a:ext cx="1212034" cy="727220"/>
      </dsp:txXfrm>
    </dsp:sp>
    <dsp:sp modelId="{131BF14E-A104-4412-8DC7-241452D3D58F}">
      <dsp:nvSpPr>
        <dsp:cNvPr id="0" name=""/>
        <dsp:cNvSpPr/>
      </dsp:nvSpPr>
      <dsp:spPr>
        <a:xfrm>
          <a:off x="331387" y="4242232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sp:txBody>
      <dsp:txXfrm>
        <a:off x="331387" y="4242232"/>
        <a:ext cx="1212034" cy="72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255450" y="12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5450" y="121"/>
        <a:ext cx="1867114" cy="1120268"/>
      </dsp:txXfrm>
    </dsp:sp>
    <dsp:sp modelId="{C16D7376-F82E-4733-9521-DB4C6BEC0E87}">
      <dsp:nvSpPr>
        <dsp:cNvPr id="0" name=""/>
        <dsp:cNvSpPr/>
      </dsp:nvSpPr>
      <dsp:spPr>
        <a:xfrm>
          <a:off x="255450" y="130710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Continuing Ed Hours</a:t>
          </a:r>
        </a:p>
      </dsp:txBody>
      <dsp:txXfrm>
        <a:off x="255450" y="1307101"/>
        <a:ext cx="1867114" cy="1120268"/>
      </dsp:txXfrm>
    </dsp:sp>
    <dsp:sp modelId="{9F858E0B-CAA3-4244-863D-9DE32D24201C}">
      <dsp:nvSpPr>
        <dsp:cNvPr id="0" name=""/>
        <dsp:cNvSpPr/>
      </dsp:nvSpPr>
      <dsp:spPr>
        <a:xfrm>
          <a:off x="255450" y="261408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Calibri Light" panose="020F0302020204030204"/>
            </a:rPr>
            <a:t>Tasklist</a:t>
          </a:r>
          <a:endParaRPr lang="en-US" sz="2900" kern="1200" dirty="0"/>
        </a:p>
      </dsp:txBody>
      <dsp:txXfrm>
        <a:off x="255450" y="2614081"/>
        <a:ext cx="1867114" cy="1120268"/>
      </dsp:txXfrm>
    </dsp:sp>
    <dsp:sp modelId="{F4A05B5A-A07B-425D-A3F6-964E1A016FDE}">
      <dsp:nvSpPr>
        <dsp:cNvPr id="0" name=""/>
        <dsp:cNvSpPr/>
      </dsp:nvSpPr>
      <dsp:spPr>
        <a:xfrm>
          <a:off x="255450" y="392106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Upcoming</a:t>
          </a:r>
          <a:endParaRPr lang="en-US" sz="2900" kern="1200" dirty="0"/>
        </a:p>
      </dsp:txBody>
      <dsp:txXfrm>
        <a:off x="255450" y="3921061"/>
        <a:ext cx="1867114" cy="1120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255450" y="12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5450" y="121"/>
        <a:ext cx="1867114" cy="1120268"/>
      </dsp:txXfrm>
    </dsp:sp>
    <dsp:sp modelId="{C16D7376-F82E-4733-9521-DB4C6BEC0E87}">
      <dsp:nvSpPr>
        <dsp:cNvPr id="0" name=""/>
        <dsp:cNvSpPr/>
      </dsp:nvSpPr>
      <dsp:spPr>
        <a:xfrm>
          <a:off x="255450" y="130710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Continuing Ed Hours</a:t>
          </a:r>
        </a:p>
      </dsp:txBody>
      <dsp:txXfrm>
        <a:off x="255450" y="1307101"/>
        <a:ext cx="1867114" cy="1120268"/>
      </dsp:txXfrm>
    </dsp:sp>
    <dsp:sp modelId="{9F858E0B-CAA3-4244-863D-9DE32D24201C}">
      <dsp:nvSpPr>
        <dsp:cNvPr id="0" name=""/>
        <dsp:cNvSpPr/>
      </dsp:nvSpPr>
      <dsp:spPr>
        <a:xfrm>
          <a:off x="255450" y="261408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Tasklist</a:t>
          </a:r>
          <a:endParaRPr lang="en-US" sz="2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5450" y="2614081"/>
        <a:ext cx="1867114" cy="1120268"/>
      </dsp:txXfrm>
    </dsp:sp>
    <dsp:sp modelId="{F4A05B5A-A07B-425D-A3F6-964E1A016FDE}">
      <dsp:nvSpPr>
        <dsp:cNvPr id="0" name=""/>
        <dsp:cNvSpPr/>
      </dsp:nvSpPr>
      <dsp:spPr>
        <a:xfrm>
          <a:off x="255450" y="392106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Upcoming</a:t>
          </a:r>
          <a:endParaRPr lang="en-US" sz="2900" kern="1200" dirty="0"/>
        </a:p>
      </dsp:txBody>
      <dsp:txXfrm>
        <a:off x="255450" y="3921061"/>
        <a:ext cx="1867114" cy="1120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255450" y="12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latin typeface="Calibri Light" panose="020F0302020204030204"/>
            </a:rPr>
            <a:t>My Certs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5450" y="121"/>
        <a:ext cx="1867114" cy="1120268"/>
      </dsp:txXfrm>
    </dsp:sp>
    <dsp:sp modelId="{C16D7376-F82E-4733-9521-DB4C6BEC0E87}">
      <dsp:nvSpPr>
        <dsp:cNvPr id="0" name=""/>
        <dsp:cNvSpPr/>
      </dsp:nvSpPr>
      <dsp:spPr>
        <a:xfrm>
          <a:off x="255450" y="130710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Continuing Ed Hours</a:t>
          </a:r>
        </a:p>
      </dsp:txBody>
      <dsp:txXfrm>
        <a:off x="255450" y="1307101"/>
        <a:ext cx="1867114" cy="1120268"/>
      </dsp:txXfrm>
    </dsp:sp>
    <dsp:sp modelId="{9F858E0B-CAA3-4244-863D-9DE32D24201C}">
      <dsp:nvSpPr>
        <dsp:cNvPr id="0" name=""/>
        <dsp:cNvSpPr/>
      </dsp:nvSpPr>
      <dsp:spPr>
        <a:xfrm>
          <a:off x="255450" y="261408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chemeClr val="bg1"/>
              </a:solidFill>
              <a:latin typeface="Calibri Light" panose="020F0302020204030204"/>
            </a:rPr>
            <a:t>Tasklist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255450" y="2614081"/>
        <a:ext cx="1867114" cy="1120268"/>
      </dsp:txXfrm>
    </dsp:sp>
    <dsp:sp modelId="{F4A05B5A-A07B-425D-A3F6-964E1A016FDE}">
      <dsp:nvSpPr>
        <dsp:cNvPr id="0" name=""/>
        <dsp:cNvSpPr/>
      </dsp:nvSpPr>
      <dsp:spPr>
        <a:xfrm>
          <a:off x="255450" y="392106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Upcoming</a:t>
          </a:r>
          <a:endParaRPr lang="en-US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5450" y="3921061"/>
        <a:ext cx="1867114" cy="112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255450" y="12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/>
            </a:rPr>
            <a:t>My Certs</a:t>
          </a:r>
          <a:endParaRPr lang="en-US" sz="2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55450" y="121"/>
        <a:ext cx="1867114" cy="1120268"/>
      </dsp:txXfrm>
    </dsp:sp>
    <dsp:sp modelId="{C16D7376-F82E-4733-9521-DB4C6BEC0E87}">
      <dsp:nvSpPr>
        <dsp:cNvPr id="0" name=""/>
        <dsp:cNvSpPr/>
      </dsp:nvSpPr>
      <dsp:spPr>
        <a:xfrm>
          <a:off x="255450" y="130710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Continuing Ed Hours</a:t>
          </a:r>
        </a:p>
      </dsp:txBody>
      <dsp:txXfrm>
        <a:off x="255450" y="1307101"/>
        <a:ext cx="1867114" cy="1120268"/>
      </dsp:txXfrm>
    </dsp:sp>
    <dsp:sp modelId="{9F858E0B-CAA3-4244-863D-9DE32D24201C}">
      <dsp:nvSpPr>
        <dsp:cNvPr id="0" name=""/>
        <dsp:cNvSpPr/>
      </dsp:nvSpPr>
      <dsp:spPr>
        <a:xfrm>
          <a:off x="255450" y="261408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Calibri Light" panose="020F0302020204030204"/>
            </a:rPr>
            <a:t>Tasklist</a:t>
          </a:r>
          <a:endParaRPr lang="en-US" sz="2900" kern="1200" dirty="0"/>
        </a:p>
      </dsp:txBody>
      <dsp:txXfrm>
        <a:off x="255450" y="2614081"/>
        <a:ext cx="1867114" cy="1120268"/>
      </dsp:txXfrm>
    </dsp:sp>
    <dsp:sp modelId="{F4A05B5A-A07B-425D-A3F6-964E1A016FDE}">
      <dsp:nvSpPr>
        <dsp:cNvPr id="0" name=""/>
        <dsp:cNvSpPr/>
      </dsp:nvSpPr>
      <dsp:spPr>
        <a:xfrm>
          <a:off x="255450" y="3921061"/>
          <a:ext cx="1867114" cy="1120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 Light" panose="020F0302020204030204"/>
            </a:rPr>
            <a:t>Upcoming</a:t>
          </a:r>
          <a:endParaRPr lang="en-US" sz="2900" kern="1200" dirty="0"/>
        </a:p>
      </dsp:txBody>
      <dsp:txXfrm>
        <a:off x="255450" y="3921061"/>
        <a:ext cx="1867114" cy="1120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84337" y="3058"/>
          <a:ext cx="1609340" cy="965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My Certs</a:t>
          </a:r>
        </a:p>
      </dsp:txBody>
      <dsp:txXfrm>
        <a:off x="384337" y="3058"/>
        <a:ext cx="1609340" cy="965604"/>
      </dsp:txXfrm>
    </dsp:sp>
    <dsp:sp modelId="{E988EF37-A349-418C-80D8-C0C87B0855D3}">
      <dsp:nvSpPr>
        <dsp:cNvPr id="0" name=""/>
        <dsp:cNvSpPr/>
      </dsp:nvSpPr>
      <dsp:spPr>
        <a:xfrm>
          <a:off x="384337" y="1129597"/>
          <a:ext cx="1609340" cy="965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Continuing Ed Hours</a:t>
          </a:r>
        </a:p>
      </dsp:txBody>
      <dsp:txXfrm>
        <a:off x="384337" y="1129597"/>
        <a:ext cx="1609340" cy="965604"/>
      </dsp:txXfrm>
    </dsp:sp>
    <dsp:sp modelId="{9F858E0B-CAA3-4244-863D-9DE32D24201C}">
      <dsp:nvSpPr>
        <dsp:cNvPr id="0" name=""/>
        <dsp:cNvSpPr/>
      </dsp:nvSpPr>
      <dsp:spPr>
        <a:xfrm>
          <a:off x="384337" y="2256136"/>
          <a:ext cx="1609340" cy="965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Tasklist</a:t>
          </a:r>
          <a:endParaRPr lang="en-US" sz="2500" kern="1200" dirty="0"/>
        </a:p>
      </dsp:txBody>
      <dsp:txXfrm>
        <a:off x="384337" y="2256136"/>
        <a:ext cx="1609340" cy="965604"/>
      </dsp:txXfrm>
    </dsp:sp>
    <dsp:sp modelId="{F4A05B5A-A07B-425D-A3F6-964E1A016FDE}">
      <dsp:nvSpPr>
        <dsp:cNvPr id="0" name=""/>
        <dsp:cNvSpPr/>
      </dsp:nvSpPr>
      <dsp:spPr>
        <a:xfrm>
          <a:off x="384337" y="3382674"/>
          <a:ext cx="1609340" cy="965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Upcoming</a:t>
          </a:r>
        </a:p>
      </dsp:txBody>
      <dsp:txXfrm>
        <a:off x="384337" y="3382674"/>
        <a:ext cx="1609340" cy="965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31387" y="110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Certs</a:t>
          </a:r>
        </a:p>
      </dsp:txBody>
      <dsp:txXfrm>
        <a:off x="331387" y="110"/>
        <a:ext cx="1212034" cy="727220"/>
      </dsp:txXfrm>
    </dsp:sp>
    <dsp:sp modelId="{E988EF37-A349-418C-80D8-C0C87B0855D3}">
      <dsp:nvSpPr>
        <dsp:cNvPr id="0" name=""/>
        <dsp:cNvSpPr/>
      </dsp:nvSpPr>
      <dsp:spPr>
        <a:xfrm>
          <a:off x="331387" y="848535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Continuing Ed Hours</a:t>
          </a:r>
        </a:p>
      </dsp:txBody>
      <dsp:txXfrm>
        <a:off x="331387" y="848535"/>
        <a:ext cx="1212034" cy="727220"/>
      </dsp:txXfrm>
    </dsp:sp>
    <dsp:sp modelId="{9F858E0B-CAA3-4244-863D-9DE32D24201C}">
      <dsp:nvSpPr>
        <dsp:cNvPr id="0" name=""/>
        <dsp:cNvSpPr/>
      </dsp:nvSpPr>
      <dsp:spPr>
        <a:xfrm>
          <a:off x="331387" y="1696959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Tasklist</a:t>
          </a:r>
          <a:endParaRPr lang="en-US" sz="1900" kern="1200" dirty="0"/>
        </a:p>
      </dsp:txBody>
      <dsp:txXfrm>
        <a:off x="331387" y="1696959"/>
        <a:ext cx="1212034" cy="727220"/>
      </dsp:txXfrm>
    </dsp:sp>
    <dsp:sp modelId="{F4A05B5A-A07B-425D-A3F6-964E1A016FDE}">
      <dsp:nvSpPr>
        <dsp:cNvPr id="0" name=""/>
        <dsp:cNvSpPr/>
      </dsp:nvSpPr>
      <dsp:spPr>
        <a:xfrm>
          <a:off x="331387" y="2545383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Upcoming</a:t>
          </a:r>
        </a:p>
      </dsp:txBody>
      <dsp:txXfrm>
        <a:off x="331387" y="2545383"/>
        <a:ext cx="1212034" cy="727220"/>
      </dsp:txXfrm>
    </dsp:sp>
    <dsp:sp modelId="{58BDC9EA-0FF4-4967-BB3A-D9247823DFD3}">
      <dsp:nvSpPr>
        <dsp:cNvPr id="0" name=""/>
        <dsp:cNvSpPr/>
      </dsp:nvSpPr>
      <dsp:spPr>
        <a:xfrm>
          <a:off x="331387" y="3393808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Employees</a:t>
          </a:r>
        </a:p>
      </dsp:txBody>
      <dsp:txXfrm>
        <a:off x="331387" y="3393808"/>
        <a:ext cx="1212034" cy="727220"/>
      </dsp:txXfrm>
    </dsp:sp>
    <dsp:sp modelId="{131BF14E-A104-4412-8DC7-241452D3D58F}">
      <dsp:nvSpPr>
        <dsp:cNvPr id="0" name=""/>
        <dsp:cNvSpPr/>
      </dsp:nvSpPr>
      <dsp:spPr>
        <a:xfrm>
          <a:off x="331387" y="4242232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Cert Manager</a:t>
          </a:r>
        </a:p>
      </dsp:txBody>
      <dsp:txXfrm>
        <a:off x="331387" y="4242232"/>
        <a:ext cx="1212034" cy="727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31387" y="110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Certs</a:t>
          </a:r>
        </a:p>
      </dsp:txBody>
      <dsp:txXfrm>
        <a:off x="331387" y="110"/>
        <a:ext cx="1212034" cy="727220"/>
      </dsp:txXfrm>
    </dsp:sp>
    <dsp:sp modelId="{E988EF37-A349-418C-80D8-C0C87B0855D3}">
      <dsp:nvSpPr>
        <dsp:cNvPr id="0" name=""/>
        <dsp:cNvSpPr/>
      </dsp:nvSpPr>
      <dsp:spPr>
        <a:xfrm>
          <a:off x="331387" y="848535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Continuing Ed Hours</a:t>
          </a:r>
        </a:p>
      </dsp:txBody>
      <dsp:txXfrm>
        <a:off x="331387" y="848535"/>
        <a:ext cx="1212034" cy="727220"/>
      </dsp:txXfrm>
    </dsp:sp>
    <dsp:sp modelId="{9F858E0B-CAA3-4244-863D-9DE32D24201C}">
      <dsp:nvSpPr>
        <dsp:cNvPr id="0" name=""/>
        <dsp:cNvSpPr/>
      </dsp:nvSpPr>
      <dsp:spPr>
        <a:xfrm>
          <a:off x="331387" y="1696959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Tasklist</a:t>
          </a:r>
          <a:endParaRPr lang="en-US" sz="1900" kern="1200" dirty="0"/>
        </a:p>
      </dsp:txBody>
      <dsp:txXfrm>
        <a:off x="331387" y="1696959"/>
        <a:ext cx="1212034" cy="727220"/>
      </dsp:txXfrm>
    </dsp:sp>
    <dsp:sp modelId="{F4A05B5A-A07B-425D-A3F6-964E1A016FDE}">
      <dsp:nvSpPr>
        <dsp:cNvPr id="0" name=""/>
        <dsp:cNvSpPr/>
      </dsp:nvSpPr>
      <dsp:spPr>
        <a:xfrm>
          <a:off x="331387" y="2545383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Upcoming</a:t>
          </a:r>
        </a:p>
      </dsp:txBody>
      <dsp:txXfrm>
        <a:off x="331387" y="2545383"/>
        <a:ext cx="1212034" cy="727220"/>
      </dsp:txXfrm>
    </dsp:sp>
    <dsp:sp modelId="{58BDC9EA-0FF4-4967-BB3A-D9247823DFD3}">
      <dsp:nvSpPr>
        <dsp:cNvPr id="0" name=""/>
        <dsp:cNvSpPr/>
      </dsp:nvSpPr>
      <dsp:spPr>
        <a:xfrm>
          <a:off x="331387" y="3393808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Employees</a:t>
          </a:r>
        </a:p>
      </dsp:txBody>
      <dsp:txXfrm>
        <a:off x="331387" y="3393808"/>
        <a:ext cx="1212034" cy="727220"/>
      </dsp:txXfrm>
    </dsp:sp>
    <dsp:sp modelId="{131BF14E-A104-4412-8DC7-241452D3D58F}">
      <dsp:nvSpPr>
        <dsp:cNvPr id="0" name=""/>
        <dsp:cNvSpPr/>
      </dsp:nvSpPr>
      <dsp:spPr>
        <a:xfrm>
          <a:off x="331387" y="4242232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Cert Manager</a:t>
          </a:r>
        </a:p>
      </dsp:txBody>
      <dsp:txXfrm>
        <a:off x="331387" y="4242232"/>
        <a:ext cx="1212034" cy="727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F05EA-22ED-426A-8963-D2D5BD224CB3}">
      <dsp:nvSpPr>
        <dsp:cNvPr id="0" name=""/>
        <dsp:cNvSpPr/>
      </dsp:nvSpPr>
      <dsp:spPr>
        <a:xfrm>
          <a:off x="331387" y="110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 Certs</a:t>
          </a:r>
        </a:p>
      </dsp:txBody>
      <dsp:txXfrm>
        <a:off x="331387" y="110"/>
        <a:ext cx="1212034" cy="727220"/>
      </dsp:txXfrm>
    </dsp:sp>
    <dsp:sp modelId="{E988EF37-A349-418C-80D8-C0C87B0855D3}">
      <dsp:nvSpPr>
        <dsp:cNvPr id="0" name=""/>
        <dsp:cNvSpPr/>
      </dsp:nvSpPr>
      <dsp:spPr>
        <a:xfrm>
          <a:off x="331387" y="848535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Continuing Ed Hours</a:t>
          </a:r>
        </a:p>
      </dsp:txBody>
      <dsp:txXfrm>
        <a:off x="331387" y="848535"/>
        <a:ext cx="1212034" cy="727220"/>
      </dsp:txXfrm>
    </dsp:sp>
    <dsp:sp modelId="{9F858E0B-CAA3-4244-863D-9DE32D24201C}">
      <dsp:nvSpPr>
        <dsp:cNvPr id="0" name=""/>
        <dsp:cNvSpPr/>
      </dsp:nvSpPr>
      <dsp:spPr>
        <a:xfrm>
          <a:off x="331387" y="1696959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Tasklist</a:t>
          </a:r>
          <a:endParaRPr lang="en-US" sz="1900" kern="1200" dirty="0"/>
        </a:p>
      </dsp:txBody>
      <dsp:txXfrm>
        <a:off x="331387" y="1696959"/>
        <a:ext cx="1212034" cy="727220"/>
      </dsp:txXfrm>
    </dsp:sp>
    <dsp:sp modelId="{F4A05B5A-A07B-425D-A3F6-964E1A016FDE}">
      <dsp:nvSpPr>
        <dsp:cNvPr id="0" name=""/>
        <dsp:cNvSpPr/>
      </dsp:nvSpPr>
      <dsp:spPr>
        <a:xfrm>
          <a:off x="331387" y="2545383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Upcoming</a:t>
          </a:r>
        </a:p>
      </dsp:txBody>
      <dsp:txXfrm>
        <a:off x="331387" y="2545383"/>
        <a:ext cx="1212034" cy="727220"/>
      </dsp:txXfrm>
    </dsp:sp>
    <dsp:sp modelId="{58BDC9EA-0FF4-4967-BB3A-D9247823DFD3}">
      <dsp:nvSpPr>
        <dsp:cNvPr id="0" name=""/>
        <dsp:cNvSpPr/>
      </dsp:nvSpPr>
      <dsp:spPr>
        <a:xfrm>
          <a:off x="331387" y="3393808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Employees</a:t>
          </a:r>
        </a:p>
      </dsp:txBody>
      <dsp:txXfrm>
        <a:off x="331387" y="3393808"/>
        <a:ext cx="1212034" cy="727220"/>
      </dsp:txXfrm>
    </dsp:sp>
    <dsp:sp modelId="{131BF14E-A104-4412-8DC7-241452D3D58F}">
      <dsp:nvSpPr>
        <dsp:cNvPr id="0" name=""/>
        <dsp:cNvSpPr/>
      </dsp:nvSpPr>
      <dsp:spPr>
        <a:xfrm>
          <a:off x="331387" y="4242232"/>
          <a:ext cx="1212034" cy="727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/>
            </a:rPr>
            <a:t>Cert Manager</a:t>
          </a:r>
        </a:p>
      </dsp:txBody>
      <dsp:txXfrm>
        <a:off x="331387" y="4242232"/>
        <a:ext cx="1212034" cy="72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Certifications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E4603-E6CF-475D-BE8D-5F0BC27DB2C3}"/>
              </a:ext>
            </a:extLst>
          </p:cNvPr>
          <p:cNvSpPr txBox="1"/>
          <p:nvPr/>
        </p:nvSpPr>
        <p:spPr>
          <a:xfrm>
            <a:off x="1431985" y="1590136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Username: ________________________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01B24-3369-47F8-8199-3FD3B500165C}"/>
              </a:ext>
            </a:extLst>
          </p:cNvPr>
          <p:cNvSpPr txBox="1"/>
          <p:nvPr/>
        </p:nvSpPr>
        <p:spPr>
          <a:xfrm>
            <a:off x="1431984" y="2035834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Password:  ________________________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2B174-1118-459F-9897-62F9941E8E82}"/>
              </a:ext>
            </a:extLst>
          </p:cNvPr>
          <p:cNvSpPr txBox="1"/>
          <p:nvPr/>
        </p:nvSpPr>
        <p:spPr>
          <a:xfrm>
            <a:off x="4694747" y="2796935"/>
            <a:ext cx="787880" cy="369332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Login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DF9D1C5-9FC3-4C06-8D52-8415BE52DA47}"/>
              </a:ext>
            </a:extLst>
          </p:cNvPr>
          <p:cNvSpPr/>
          <p:nvPr/>
        </p:nvSpPr>
        <p:spPr>
          <a:xfrm>
            <a:off x="7664210" y="1489135"/>
            <a:ext cx="2357886" cy="23003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My Certifications - Admin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710607"/>
          <a:ext cx="1874809" cy="496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8829920"/>
              </p:ext>
            </p:extLst>
          </p:nvPr>
        </p:nvGraphicFramePr>
        <p:xfrm>
          <a:off x="2817962" y="1365848"/>
          <a:ext cx="8110404" cy="462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34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351734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1351734">
                  <a:extLst>
                    <a:ext uri="{9D8B030D-6E8A-4147-A177-3AD203B41FA5}">
                      <a16:colId xmlns:a16="http://schemas.microsoft.com/office/drawing/2014/main" val="1720740520"/>
                    </a:ext>
                  </a:extLst>
                </a:gridCol>
                <a:gridCol w="1351734">
                  <a:extLst>
                    <a:ext uri="{9D8B030D-6E8A-4147-A177-3AD203B41FA5}">
                      <a16:colId xmlns:a16="http://schemas.microsoft.com/office/drawing/2014/main" val="291795601"/>
                    </a:ext>
                  </a:extLst>
                </a:gridCol>
                <a:gridCol w="1351734">
                  <a:extLst>
                    <a:ext uri="{9D8B030D-6E8A-4147-A177-3AD203B41FA5}">
                      <a16:colId xmlns:a16="http://schemas.microsoft.com/office/drawing/2014/main" val="237852648"/>
                    </a:ext>
                  </a:extLst>
                </a:gridCol>
                <a:gridCol w="1351734">
                  <a:extLst>
                    <a:ext uri="{9D8B030D-6E8A-4147-A177-3AD203B41FA5}">
                      <a16:colId xmlns:a16="http://schemas.microsoft.com/office/drawing/2014/main" val="45207995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Expires?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How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Required by state?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Days after Hire </a:t>
                      </a:r>
                      <a:r>
                        <a:rPr lang="en-US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Remove?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Lesson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8624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38266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Link certs for edit page</a:t>
            </a:r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BECA3EB-8CE4-4608-8D52-BB1D32C6CC1A}"/>
              </a:ext>
            </a:extLst>
          </p:cNvPr>
          <p:cNvSpPr txBox="1"/>
          <p:nvPr/>
        </p:nvSpPr>
        <p:spPr>
          <a:xfrm>
            <a:off x="3042249" y="6205267"/>
            <a:ext cx="1837427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7817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My Certifications - Admin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710607"/>
          <a:ext cx="1874809" cy="496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7051327"/>
              </p:ext>
            </p:extLst>
          </p:nvPr>
        </p:nvGraphicFramePr>
        <p:xfrm>
          <a:off x="2631056" y="2142226"/>
          <a:ext cx="8110405" cy="462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81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622081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1622081">
                  <a:extLst>
                    <a:ext uri="{9D8B030D-6E8A-4147-A177-3AD203B41FA5}">
                      <a16:colId xmlns:a16="http://schemas.microsoft.com/office/drawing/2014/main" val="1720740520"/>
                    </a:ext>
                  </a:extLst>
                </a:gridCol>
                <a:gridCol w="1622081">
                  <a:extLst>
                    <a:ext uri="{9D8B030D-6E8A-4147-A177-3AD203B41FA5}">
                      <a16:colId xmlns:a16="http://schemas.microsoft.com/office/drawing/2014/main" val="291795601"/>
                    </a:ext>
                  </a:extLst>
                </a:gridCol>
                <a:gridCol w="1622081">
                  <a:extLst>
                    <a:ext uri="{9D8B030D-6E8A-4147-A177-3AD203B41FA5}">
                      <a16:colId xmlns:a16="http://schemas.microsoft.com/office/drawing/2014/main" val="237852648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Expires?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How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Required by state?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Days after Hire </a:t>
                      </a:r>
                      <a:r>
                        <a:rPr lang="en-US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Lesson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8624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38266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29223-09C7-4339-89D5-7F35935A3C74}"/>
              </a:ext>
            </a:extLst>
          </p:cNvPr>
          <p:cNvSpPr txBox="1"/>
          <p:nvPr/>
        </p:nvSpPr>
        <p:spPr>
          <a:xfrm>
            <a:off x="2625306" y="1590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Edit field changing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6DA6C-11B1-4FE5-AA3A-C3CDF3CBC05A}"/>
              </a:ext>
            </a:extLst>
          </p:cNvPr>
          <p:cNvSpPr txBox="1"/>
          <p:nvPr/>
        </p:nvSpPr>
        <p:spPr>
          <a:xfrm>
            <a:off x="11007306" y="6392174"/>
            <a:ext cx="658484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Save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7381E-32EE-4257-BE75-D2071F9D23E1}"/>
              </a:ext>
            </a:extLst>
          </p:cNvPr>
          <p:cNvSpPr txBox="1"/>
          <p:nvPr/>
        </p:nvSpPr>
        <p:spPr>
          <a:xfrm>
            <a:off x="11007306" y="6032739"/>
            <a:ext cx="658484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My Certifications - Admin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710607"/>
          <a:ext cx="1874809" cy="496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382664" y="6205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29223-09C7-4339-89D5-7F35935A3C74}"/>
              </a:ext>
            </a:extLst>
          </p:cNvPr>
          <p:cNvSpPr txBox="1"/>
          <p:nvPr/>
        </p:nvSpPr>
        <p:spPr>
          <a:xfrm>
            <a:off x="2625306" y="1590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Certification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6DA6C-11B1-4FE5-AA3A-C3CDF3CBC05A}"/>
              </a:ext>
            </a:extLst>
          </p:cNvPr>
          <p:cNvSpPr txBox="1"/>
          <p:nvPr/>
        </p:nvSpPr>
        <p:spPr>
          <a:xfrm>
            <a:off x="8246853" y="6090249"/>
            <a:ext cx="658484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Save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7381E-32EE-4257-BE75-D2071F9D23E1}"/>
              </a:ext>
            </a:extLst>
          </p:cNvPr>
          <p:cNvSpPr txBox="1"/>
          <p:nvPr/>
        </p:nvSpPr>
        <p:spPr>
          <a:xfrm>
            <a:off x="9051985" y="6032739"/>
            <a:ext cx="658484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Back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86AEB-6B94-4542-B2D6-70148698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4729" y="2328832"/>
            <a:ext cx="5541034" cy="3876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Name: ____</a:t>
            </a:r>
          </a:p>
          <a:p>
            <a:r>
              <a:rPr lang="en-US">
                <a:cs typeface="Calibri"/>
              </a:rPr>
              <a:t>Expires? Y or N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How Long good for?- appear if 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Required by state? Y or 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Admin ONLY? Y or 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70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694528"/>
              </p:ext>
            </p:extLst>
          </p:nvPr>
        </p:nvGraphicFramePr>
        <p:xfrm>
          <a:off x="205596" y="1437437"/>
          <a:ext cx="2378016" cy="5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1399931"/>
              </p:ext>
            </p:extLst>
          </p:nvPr>
        </p:nvGraphicFramePr>
        <p:xfrm>
          <a:off x="3278037" y="1840301"/>
          <a:ext cx="5296947" cy="48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49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3612040768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03/02/2020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Continuing Ed – make linkable to continuing ed hours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92219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 Red for Overdue tasks</a:t>
            </a:r>
          </a:p>
          <a:p>
            <a:r>
              <a:rPr lang="en-US" dirty="0">
                <a:cs typeface="Calibri"/>
              </a:rPr>
              <a:t>2 Once logged in/</a:t>
            </a:r>
            <a:r>
              <a:rPr lang="en-US" dirty="0" err="1">
                <a:cs typeface="Calibri"/>
              </a:rPr>
              <a:t>MyCerts</a:t>
            </a:r>
            <a:r>
              <a:rPr lang="en-US" dirty="0">
                <a:cs typeface="Calibri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7424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437437"/>
          <a:ext cx="2378016" cy="5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0CB6A0-CE60-4506-A07C-5A5679CF5429}"/>
              </a:ext>
            </a:extLst>
          </p:cNvPr>
          <p:cNvSpPr txBox="1"/>
          <p:nvPr/>
        </p:nvSpPr>
        <p:spPr>
          <a:xfrm>
            <a:off x="9382664" y="1058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" name="Graphic 45" descr="Pie chart outline">
            <a:extLst>
              <a:ext uri="{FF2B5EF4-FFF2-40B4-BE49-F238E27FC236}">
                <a16:creationId xmlns:a16="http://schemas.microsoft.com/office/drawing/2014/main" id="{04F204AC-5C81-41D9-B0B3-218B26CD6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0114" y="1591275"/>
            <a:ext cx="4321833" cy="4293079"/>
          </a:xfr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F2811A-A405-429C-A149-D02BB03A7A4E}"/>
              </a:ext>
            </a:extLst>
          </p:cNvPr>
          <p:cNvSpPr txBox="1"/>
          <p:nvPr/>
        </p:nvSpPr>
        <p:spPr>
          <a:xfrm>
            <a:off x="9138249" y="215085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Pie Chart with Hours needed</a:t>
            </a:r>
          </a:p>
          <a:p>
            <a:r>
              <a:rPr lang="en-US" dirty="0">
                <a:cs typeface="Calibri"/>
              </a:rPr>
              <a:t>VS completed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Possibly breakdown of training taken?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Possible API application?</a:t>
            </a:r>
            <a:endParaRPr lang="en-US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B84AD1-2A1D-4471-A57D-2852AF09C89B}"/>
              </a:ext>
            </a:extLst>
          </p:cNvPr>
          <p:cNvSpPr txBox="1"/>
          <p:nvPr/>
        </p:nvSpPr>
        <p:spPr>
          <a:xfrm>
            <a:off x="3128513" y="5515155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Hours left to complete: _____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1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437437"/>
          <a:ext cx="2378016" cy="5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6055319"/>
              </p:ext>
            </p:extLst>
          </p:nvPr>
        </p:nvGraphicFramePr>
        <p:xfrm>
          <a:off x="3292414" y="1495244"/>
          <a:ext cx="5116580" cy="462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90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2558290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03/02/2020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Continuing Ed – make linkable to continuing ed hours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92219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 Red for Overdue tasks</a:t>
            </a:r>
          </a:p>
          <a:p>
            <a:r>
              <a:rPr lang="en-US" dirty="0">
                <a:cs typeface="Calibri"/>
              </a:rPr>
              <a:t>2 Once logged in/</a:t>
            </a:r>
            <a:r>
              <a:rPr lang="en-US" dirty="0" err="1">
                <a:cs typeface="Calibri"/>
              </a:rPr>
              <a:t>MyCerts</a:t>
            </a:r>
            <a:r>
              <a:rPr lang="en-US" dirty="0">
                <a:cs typeface="Calibri"/>
              </a:rPr>
              <a:t> page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0CB6A0-CE60-4506-A07C-5A5679CF5429}"/>
              </a:ext>
            </a:extLst>
          </p:cNvPr>
          <p:cNvSpPr txBox="1"/>
          <p:nvPr/>
        </p:nvSpPr>
        <p:spPr>
          <a:xfrm>
            <a:off x="9382664" y="105817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 should I reflect the Continuing education hours?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8057956"/>
              </p:ext>
            </p:extLst>
          </p:nvPr>
        </p:nvGraphicFramePr>
        <p:xfrm>
          <a:off x="3278037" y="1840301"/>
          <a:ext cx="5927343" cy="434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81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975781">
                  <a:extLst>
                    <a:ext uri="{9D8B030D-6E8A-4147-A177-3AD203B41FA5}">
                      <a16:colId xmlns:a16="http://schemas.microsoft.com/office/drawing/2014/main" val="3197753662"/>
                    </a:ext>
                  </a:extLst>
                </a:gridCol>
                <a:gridCol w="1975781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</a:tblGrid>
              <a:tr h="108528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 of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1085282">
                <a:tc>
                  <a:txBody>
                    <a:bodyPr/>
                    <a:lstStyle/>
                    <a:p>
                      <a:r>
                        <a:rPr lang="en-US" dirty="0"/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Self-paced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1085282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1/31/2021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10852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 of Sync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2/16/2021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Department Of 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graphicFrame>
        <p:nvGraphicFramePr>
          <p:cNvPr id="16" name="Diagram 5">
            <a:extLst>
              <a:ext uri="{FF2B5EF4-FFF2-40B4-BE49-F238E27FC236}">
                <a16:creationId xmlns:a16="http://schemas.microsoft.com/office/drawing/2014/main" id="{E79D385B-C04D-4AE4-9236-ED01CC080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876001"/>
              </p:ext>
            </p:extLst>
          </p:nvPr>
        </p:nvGraphicFramePr>
        <p:xfrm>
          <a:off x="392501" y="1480569"/>
          <a:ext cx="2378016" cy="5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09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437437"/>
          <a:ext cx="2378016" cy="504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0082942"/>
              </p:ext>
            </p:extLst>
          </p:nvPr>
        </p:nvGraphicFramePr>
        <p:xfrm>
          <a:off x="3234905" y="1480867"/>
          <a:ext cx="5296947" cy="48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49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3612040768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03/02/2020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Continuing Ed – make linkable to continuing ed hours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12/31/2021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92219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 Red for Overdue tasks</a:t>
            </a:r>
          </a:p>
          <a:p>
            <a:r>
              <a:rPr lang="en-US" dirty="0">
                <a:cs typeface="Calibri"/>
              </a:rPr>
              <a:t>2 Once logged in/</a:t>
            </a:r>
            <a:r>
              <a:rPr lang="en-US" dirty="0" err="1">
                <a:cs typeface="Calibri"/>
              </a:rPr>
              <a:t>MyCerts</a:t>
            </a:r>
            <a:r>
              <a:rPr lang="en-US" dirty="0">
                <a:cs typeface="Calibri"/>
              </a:rPr>
              <a:t> page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0CB6A0-CE60-4506-A07C-5A5679CF5429}"/>
              </a:ext>
            </a:extLst>
          </p:cNvPr>
          <p:cNvSpPr txBox="1"/>
          <p:nvPr/>
        </p:nvSpPr>
        <p:spPr>
          <a:xfrm>
            <a:off x="9382664" y="105817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 should I reflect the Continuing education hours?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My Certifications - Employee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3524153"/>
              </p:ext>
            </p:extLst>
          </p:nvPr>
        </p:nvGraphicFramePr>
        <p:xfrm>
          <a:off x="205596" y="1710607"/>
          <a:ext cx="237801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0690544"/>
              </p:ext>
            </p:extLst>
          </p:nvPr>
        </p:nvGraphicFramePr>
        <p:xfrm>
          <a:off x="3278037" y="1840301"/>
          <a:ext cx="5296947" cy="369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49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1765649">
                  <a:extLst>
                    <a:ext uri="{9D8B030D-6E8A-4147-A177-3AD203B41FA5}">
                      <a16:colId xmlns:a16="http://schemas.microsoft.com/office/drawing/2014/main" val="1720740520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Offered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Health 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932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6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My Certifications - Admin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5386893"/>
              </p:ext>
            </p:extLst>
          </p:nvPr>
        </p:nvGraphicFramePr>
        <p:xfrm>
          <a:off x="205596" y="1710607"/>
          <a:ext cx="1874809" cy="496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4168744"/>
              </p:ext>
            </p:extLst>
          </p:nvPr>
        </p:nvGraphicFramePr>
        <p:xfrm>
          <a:off x="3206150" y="2214112"/>
          <a:ext cx="5943540" cy="369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85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485885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1485885">
                  <a:extLst>
                    <a:ext uri="{9D8B030D-6E8A-4147-A177-3AD203B41FA5}">
                      <a16:colId xmlns:a16="http://schemas.microsoft.com/office/drawing/2014/main" val="1720740520"/>
                    </a:ext>
                  </a:extLst>
                </a:gridCol>
                <a:gridCol w="1485885">
                  <a:extLst>
                    <a:ext uri="{9D8B030D-6E8A-4147-A177-3AD203B41FA5}">
                      <a16:colId xmlns:a16="http://schemas.microsoft.com/office/drawing/2014/main" val="3405511233"/>
                    </a:ext>
                  </a:extLst>
                </a:gridCol>
              </a:tblGrid>
              <a:tr h="9249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Due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Jaine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12/28/2020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Frankfort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r>
                        <a:rPr lang="en-US"/>
                        <a:t>Sally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03/21/2021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Lexington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924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54551" y="560141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Red – for Overdue</a:t>
            </a:r>
          </a:p>
          <a:p>
            <a:r>
              <a:rPr lang="en-US" dirty="0">
                <a:cs typeface="Calibri"/>
              </a:rPr>
              <a:t>Link Employees for </a:t>
            </a:r>
            <a:r>
              <a:rPr lang="en-US">
                <a:cs typeface="Calibri"/>
              </a:rPr>
              <a:t>employee detail page</a:t>
            </a:r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BECA3EB-8CE4-4608-8D52-BB1D32C6CC1A}"/>
              </a:ext>
            </a:extLst>
          </p:cNvPr>
          <p:cNvSpPr txBox="1"/>
          <p:nvPr/>
        </p:nvSpPr>
        <p:spPr>
          <a:xfrm>
            <a:off x="3272287" y="6003984"/>
            <a:ext cx="1621767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Employee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BA27195-0499-49EF-A9DF-605270542682}"/>
              </a:ext>
            </a:extLst>
          </p:cNvPr>
          <p:cNvSpPr txBox="1"/>
          <p:nvPr/>
        </p:nvSpPr>
        <p:spPr>
          <a:xfrm>
            <a:off x="5126965" y="6003983"/>
            <a:ext cx="2053086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Remove Employee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C903B2-4AFF-482B-8732-24445CEE9428}"/>
              </a:ext>
            </a:extLst>
          </p:cNvPr>
          <p:cNvSpPr txBox="1"/>
          <p:nvPr/>
        </p:nvSpPr>
        <p:spPr>
          <a:xfrm>
            <a:off x="3128513" y="1590136"/>
            <a:ext cx="5417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Use Employee name to get to Employee Detail page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0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E69-89C3-4284-A653-4B64A9B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23" y="1638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My Certifications - Admin</a:t>
            </a:r>
            <a:endParaRPr lang="en-US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B1E1874A-E935-4BA9-AAF9-4EAA0A06AF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05596" y="1710607"/>
          <a:ext cx="1874809" cy="496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1" name="Table 121">
            <a:extLst>
              <a:ext uri="{FF2B5EF4-FFF2-40B4-BE49-F238E27FC236}">
                <a16:creationId xmlns:a16="http://schemas.microsoft.com/office/drawing/2014/main" id="{ED038DFF-05DA-494E-BA61-E8F552CF37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4670302"/>
              </p:ext>
            </p:extLst>
          </p:nvPr>
        </p:nvGraphicFramePr>
        <p:xfrm>
          <a:off x="2501660" y="4845169"/>
          <a:ext cx="539321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737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1797737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1797737">
                  <a:extLst>
                    <a:ext uri="{9D8B030D-6E8A-4147-A177-3AD203B41FA5}">
                      <a16:colId xmlns:a16="http://schemas.microsoft.com/office/drawing/2014/main" val="1720740520"/>
                    </a:ext>
                  </a:extLst>
                </a:gridCol>
              </a:tblGrid>
              <a:tr h="442770">
                <a:tc>
                  <a:txBody>
                    <a:bodyPr/>
                    <a:lstStyle/>
                    <a:p>
                      <a:r>
                        <a:rPr lang="en-US"/>
                        <a:t>Training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Hours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When?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30236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Lesson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1/23/2021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30236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Out of Sync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1/28/2021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30236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Total Completed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</a:tbl>
          </a:graphicData>
        </a:graphic>
      </p:graphicFrame>
      <p:sp>
        <p:nvSpPr>
          <p:cNvPr id="120" name="Smiley Face 119">
            <a:extLst>
              <a:ext uri="{FF2B5EF4-FFF2-40B4-BE49-F238E27FC236}">
                <a16:creationId xmlns:a16="http://schemas.microsoft.com/office/drawing/2014/main" id="{47A72AE2-5C1A-44AA-8327-1FD8AC11ECD5}"/>
              </a:ext>
            </a:extLst>
          </p:cNvPr>
          <p:cNvSpPr/>
          <p:nvPr/>
        </p:nvSpPr>
        <p:spPr>
          <a:xfrm>
            <a:off x="432399" y="267059"/>
            <a:ext cx="963283" cy="977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38B222-D81A-43D9-93B7-C5BFEA06195D}"/>
              </a:ext>
            </a:extLst>
          </p:cNvPr>
          <p:cNvSpPr txBox="1"/>
          <p:nvPr/>
        </p:nvSpPr>
        <p:spPr>
          <a:xfrm>
            <a:off x="9483306" y="6320287"/>
            <a:ext cx="658484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Save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7A21E-F4CD-4149-9AC2-8BE46F33FD5E}"/>
              </a:ext>
            </a:extLst>
          </p:cNvPr>
          <p:cNvSpPr txBox="1"/>
          <p:nvPr/>
        </p:nvSpPr>
        <p:spPr>
          <a:xfrm>
            <a:off x="2725947" y="1762664"/>
            <a:ext cx="694138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Employee Edit page</a:t>
            </a:r>
          </a:p>
        </p:txBody>
      </p:sp>
      <p:graphicFrame>
        <p:nvGraphicFramePr>
          <p:cNvPr id="12" name="Table 121">
            <a:extLst>
              <a:ext uri="{FF2B5EF4-FFF2-40B4-BE49-F238E27FC236}">
                <a16:creationId xmlns:a16="http://schemas.microsoft.com/office/drawing/2014/main" id="{03BEE194-4E1C-4A5B-B1FA-71D255709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467270"/>
              </p:ext>
            </p:extLst>
          </p:nvPr>
        </p:nvGraphicFramePr>
        <p:xfrm>
          <a:off x="2487282" y="2170980"/>
          <a:ext cx="6636048" cy="2393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016">
                  <a:extLst>
                    <a:ext uri="{9D8B030D-6E8A-4147-A177-3AD203B41FA5}">
                      <a16:colId xmlns:a16="http://schemas.microsoft.com/office/drawing/2014/main" val="3045026261"/>
                    </a:ext>
                  </a:extLst>
                </a:gridCol>
                <a:gridCol w="2212016">
                  <a:extLst>
                    <a:ext uri="{9D8B030D-6E8A-4147-A177-3AD203B41FA5}">
                      <a16:colId xmlns:a16="http://schemas.microsoft.com/office/drawing/2014/main" val="1962967284"/>
                    </a:ext>
                  </a:extLst>
                </a:gridCol>
                <a:gridCol w="2212016">
                  <a:extLst>
                    <a:ext uri="{9D8B030D-6E8A-4147-A177-3AD203B41FA5}">
                      <a16:colId xmlns:a16="http://schemas.microsoft.com/office/drawing/2014/main" val="2238021779"/>
                    </a:ext>
                  </a:extLst>
                </a:gridCol>
              </a:tblGrid>
              <a:tr h="34338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 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35656"/>
                  </a:ext>
                </a:extLst>
              </a:tr>
              <a:tr h="343386">
                <a:tc>
                  <a:txBody>
                    <a:bodyPr/>
                    <a:lstStyle/>
                    <a:p>
                      <a:r>
                        <a:rPr lang="en-US" dirty="0"/>
                        <a:t>PAHT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Please 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7572"/>
                  </a:ext>
                </a:extLst>
              </a:tr>
              <a:tr h="343386">
                <a:tc>
                  <a:txBody>
                    <a:bodyPr/>
                    <a:lstStyle/>
                    <a:p>
                      <a:r>
                        <a:rPr lang="en-US" dirty="0"/>
                        <a:t>CPR/1st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Please 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8671"/>
                  </a:ext>
                </a:extLst>
              </a:tr>
              <a:tr h="3433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Please Enter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5451"/>
                  </a:ext>
                </a:extLst>
              </a:tr>
              <a:tr h="9301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Continuing Ed – make linkable to continuing ed hours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12/31/2021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Please Enter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922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49EF9F-62BB-41C2-8FC8-BA99286D130C}"/>
              </a:ext>
            </a:extLst>
          </p:cNvPr>
          <p:cNvSpPr txBox="1"/>
          <p:nvPr/>
        </p:nvSpPr>
        <p:spPr>
          <a:xfrm>
            <a:off x="8074324" y="5385759"/>
            <a:ext cx="1061050" cy="383709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C0BC9-2B45-4125-BEF1-D18EBB7C5FA1}"/>
              </a:ext>
            </a:extLst>
          </p:cNvPr>
          <p:cNvSpPr txBox="1"/>
          <p:nvPr/>
        </p:nvSpPr>
        <p:spPr>
          <a:xfrm>
            <a:off x="10619117" y="6320286"/>
            <a:ext cx="658484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My Certifications</vt:lpstr>
      <vt:lpstr>My Certifications - Employee</vt:lpstr>
      <vt:lpstr>My Certifications - Employee</vt:lpstr>
      <vt:lpstr>My Certifications - Employee</vt:lpstr>
      <vt:lpstr>My Certifications - Employee</vt:lpstr>
      <vt:lpstr>My Certifications - Employee</vt:lpstr>
      <vt:lpstr>My Certifications - Employee</vt:lpstr>
      <vt:lpstr>My Certifications - Admin</vt:lpstr>
      <vt:lpstr>My Certifications - Admin</vt:lpstr>
      <vt:lpstr>My Certifications - Admin</vt:lpstr>
      <vt:lpstr>My Certifications - Admin</vt:lpstr>
      <vt:lpstr>My Certifications -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346</cp:revision>
  <dcterms:created xsi:type="dcterms:W3CDTF">2021-01-23T14:41:28Z</dcterms:created>
  <dcterms:modified xsi:type="dcterms:W3CDTF">2021-01-23T16:46:27Z</dcterms:modified>
</cp:coreProperties>
</file>