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133a8e3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133a8e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133a8e3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f133a8e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133a8e3a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133a8e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133a8e3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133a8e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f133a8e3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f133a8e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133a8e3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133a8e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133a8e3a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133a8e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f133a8e3a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f133a8e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10" Type="http://schemas.openxmlformats.org/officeDocument/2006/relationships/image" Target="../media/image27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5800" y="101700"/>
            <a:ext cx="8552400" cy="23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Precios por Supermercado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4344269"/>
            <a:ext cx="16572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Jaime Gil Suárez</a:t>
            </a:r>
            <a:endParaRPr sz="1400"/>
          </a:p>
        </p:txBody>
      </p:sp>
      <p:sp>
        <p:nvSpPr>
          <p:cNvPr id="61" name="Google Shape;61;p13"/>
          <p:cNvSpPr/>
          <p:nvPr/>
        </p:nvSpPr>
        <p:spPr>
          <a:xfrm>
            <a:off x="527700" y="3474975"/>
            <a:ext cx="1094700" cy="18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" y="2311050"/>
            <a:ext cx="1827800" cy="18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100" y="2490525"/>
            <a:ext cx="1546150" cy="14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1" y="2758145"/>
            <a:ext cx="1657201" cy="93361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rot="2319814">
            <a:off x="5103596" y="2896681"/>
            <a:ext cx="715010" cy="658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700" y="2935212"/>
            <a:ext cx="1094700" cy="58107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6135725" y="3061350"/>
            <a:ext cx="255000" cy="2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2250" y="2793665"/>
            <a:ext cx="1236200" cy="7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500" y="2894112"/>
            <a:ext cx="1529552" cy="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64000" y="1177950"/>
            <a:ext cx="7416000" cy="27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anomalías en las variaciones de precio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643750" y="3538475"/>
            <a:ext cx="522000" cy="1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056900" y="-65675"/>
            <a:ext cx="70302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Anomalías en la variación de precios de los distintos productos</a:t>
            </a:r>
            <a:endParaRPr sz="20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8" y="443625"/>
            <a:ext cx="4360229" cy="22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941" y="443625"/>
            <a:ext cx="4460452" cy="22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606" y="2761045"/>
            <a:ext cx="4291475" cy="22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948" y="534950"/>
            <a:ext cx="368875" cy="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2480" y="539761"/>
            <a:ext cx="368875" cy="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173" y="2853000"/>
            <a:ext cx="368875" cy="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5750" y="4305700"/>
            <a:ext cx="635600" cy="7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43750" y="3538475"/>
            <a:ext cx="522000" cy="1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5259" y="-3325"/>
            <a:ext cx="28485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Conclusiones</a:t>
            </a:r>
            <a:endParaRPr sz="3600"/>
          </a:p>
        </p:txBody>
      </p:sp>
      <p:sp>
        <p:nvSpPr>
          <p:cNvPr id="164" name="Google Shape;164;p24"/>
          <p:cNvSpPr txBox="1"/>
          <p:nvPr>
            <p:ph idx="4294967295" type="body"/>
          </p:nvPr>
        </p:nvSpPr>
        <p:spPr>
          <a:xfrm>
            <a:off x="6364750" y="1890417"/>
            <a:ext cx="26793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Supermercados más estables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Eroski y Mercadona (menos anomalías en precios).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Supermercados con más anomalías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Alcampo y Carrefour.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Producto con mayor variabilidad de precios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Aceite de oliva, seguido del aceite de girasol.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5" y="555250"/>
            <a:ext cx="2095320" cy="12030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425" y="555250"/>
            <a:ext cx="2095325" cy="120295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8200" y="555250"/>
            <a:ext cx="2095325" cy="12029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2740850" y="1758279"/>
            <a:ext cx="38925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Variaciones de precios negativas(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bajada generalizada)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Casi 6 céntimos en Mercadona.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Día fue la excepción, subiendo su precio casi 1 céntimo.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Disminución de precios al inicio y durante el período.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mayor bajada fue en Hipercor, con casi 40 céntimos menos.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Aumento de precios, posiblemente debido al encarecimiento del aceite de oliva (sustitutivo).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Mayores subidas en Alcampo (10 céntimos) e Hipercor (casi 7 céntimos).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Estabilización del precio hacia el final del verano.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-95248" y="1927052"/>
            <a:ext cx="3065100" cy="33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hay grandes diferencias entre los precios obtenidos 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fecha del 26/10/2024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el histórico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Leche más barata:   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EROSKI, HIPERCOR y CARREFOUR 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Aceite 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Oliva más barato:   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DIA, EROSKI y MERCADONA 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Aceite de Girasol:   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HIPERCOR y EROSKI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(Donde podemos apreciar un patrón de competencia en precios entre ellos)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725" y="1991225"/>
            <a:ext cx="195601" cy="1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725" y="2263025"/>
            <a:ext cx="195601" cy="1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725" y="2534825"/>
            <a:ext cx="195601" cy="1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4175" y="3067888"/>
            <a:ext cx="233925" cy="2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297" y="3330605"/>
            <a:ext cx="233925" cy="2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3338" y="4118676"/>
            <a:ext cx="195599" cy="1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4725" y="4453430"/>
            <a:ext cx="195599" cy="1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4733" y="4800514"/>
            <a:ext cx="195599" cy="1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7507325" y="4432950"/>
            <a:ext cx="255000" cy="2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3850" y="4165265"/>
            <a:ext cx="1236200" cy="7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5500" y="4281629"/>
            <a:ext cx="255000" cy="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los precios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43750" y="3538475"/>
            <a:ext cx="522000" cy="1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05300" y="0"/>
            <a:ext cx="7133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Distribución del precio de la Leche y su Precio medio </a:t>
            </a:r>
            <a:endParaRPr sz="23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75" y="565500"/>
            <a:ext cx="7361850" cy="21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49" y="2744827"/>
            <a:ext cx="7361850" cy="21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0" y="4875900"/>
            <a:ext cx="83187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*Al decir Hoy se hace referencia a los precios del día 26/10/2024</a:t>
            </a:r>
            <a:endParaRPr sz="800"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7351120" y="493747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845920" y="493747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21900" y="43500"/>
            <a:ext cx="78594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Distribución del precio del Aceite de Oliva y su Precio medio </a:t>
            </a:r>
            <a:endParaRPr sz="2300"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0" y="4875900"/>
            <a:ext cx="83187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*Al decir Hoy se hace referencia a los precios del día 26/10/2024</a:t>
            </a:r>
            <a:endParaRPr sz="8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75" y="559004"/>
            <a:ext cx="7481449" cy="213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75" y="2751073"/>
            <a:ext cx="7481449" cy="21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7525349" y="482873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020149" y="482873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26275" y="43500"/>
            <a:ext cx="80361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Distribución del precio del Aceite de Girasol y su Precio medio </a:t>
            </a:r>
            <a:endParaRPr sz="2300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4875900"/>
            <a:ext cx="83187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*Al decir Hoy se hace referencia a los precios del día 26/10/2024</a:t>
            </a:r>
            <a:endParaRPr sz="8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50" y="532800"/>
            <a:ext cx="7446899" cy="214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801" y="2734055"/>
            <a:ext cx="7446901" cy="21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7677749" y="482873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139927" y="482873"/>
            <a:ext cx="241200" cy="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*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64000" y="1893300"/>
            <a:ext cx="74160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 precios y variaciones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43750" y="3538475"/>
            <a:ext cx="522000" cy="1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660125" y="0"/>
            <a:ext cx="5921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Evolución de Precios y Variaciones de la Leche</a:t>
            </a:r>
            <a:endParaRPr sz="22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5" y="506300"/>
            <a:ext cx="4983175" cy="26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900" y="2388600"/>
            <a:ext cx="4236977" cy="26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8504518" y="2510357"/>
            <a:ext cx="348000" cy="4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025" y="506300"/>
            <a:ext cx="857850" cy="9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397750" y="0"/>
            <a:ext cx="7387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Evolución de Precios y Variaciones del Aceite de Oliva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5" y="483600"/>
            <a:ext cx="5032199" cy="26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75" y="2376950"/>
            <a:ext cx="4311476" cy="25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8544461" y="2487125"/>
            <a:ext cx="348000" cy="4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600" y="483600"/>
            <a:ext cx="857850" cy="9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397750" y="0"/>
            <a:ext cx="7387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Evolución de Precios y Variaciones del Aceite de Girasol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800" y="613200"/>
            <a:ext cx="857850" cy="9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96" y="636000"/>
            <a:ext cx="5032199" cy="26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431" y="2533725"/>
            <a:ext cx="4278226" cy="25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8503215" y="2637853"/>
            <a:ext cx="348000" cy="4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696425" y="745436"/>
            <a:ext cx="414900" cy="4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