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d270a64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d270a64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d270a6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d270a6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cd270a64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cd270a64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cd270a64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cd270a64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d270a64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d270a64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cd270a64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cd270a64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cd270a64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cd270a64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9300" y="1273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Santa Cruz de Tenerife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vs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Palma de Mallorca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13475" y="393750"/>
            <a:ext cx="8079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00"/>
              <a:t>PESOS DE CADA </a:t>
            </a:r>
            <a:r>
              <a:rPr lang="es" sz="1900"/>
              <a:t>AEROLÍNEA</a:t>
            </a:r>
            <a:r>
              <a:rPr lang="es" sz="1900"/>
              <a:t> RESPECTO AL TOTAL DE VUELOS</a:t>
            </a:r>
            <a:endParaRPr sz="19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44" y="1682069"/>
            <a:ext cx="2848801" cy="26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800" y="1683003"/>
            <a:ext cx="2848801" cy="268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/>
              <a:t>COMPARACIÓN PRECIOS MEDIOS POR </a:t>
            </a:r>
            <a:r>
              <a:rPr lang="es" sz="2000"/>
              <a:t>AEROLÍNEA</a:t>
            </a:r>
            <a:endParaRPr sz="20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75" y="1609225"/>
            <a:ext cx="4344375" cy="30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328" y="1630600"/>
            <a:ext cx="4284623" cy="30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1165700" y="1070025"/>
            <a:ext cx="946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máx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: 112,9€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819600" y="1081069"/>
            <a:ext cx="946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máx: 188,43€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2318525" y="1070025"/>
            <a:ext cx="1011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medio: 87,61€*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536150" y="1070025"/>
            <a:ext cx="946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min: 46,6€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886000" y="1081075"/>
            <a:ext cx="946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min: 152,2€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353004" y="1070025"/>
            <a:ext cx="1011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medio: 177,45€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752500" y="4799875"/>
            <a:ext cx="1968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*La mediana es de 102,56€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2024831" y="813425"/>
            <a:ext cx="1598400" cy="1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Mallorca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6059294" y="792050"/>
            <a:ext cx="1598400" cy="1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Tenerife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698125" y="198000"/>
            <a:ext cx="857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COMPARACIÓN PRECIOS MEDIOS Y SU DISTRIBUCIÓN</a:t>
            </a:r>
            <a:endParaRPr sz="2100"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42" y="1458875"/>
            <a:ext cx="4322509" cy="30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449" y="1458875"/>
            <a:ext cx="3597125" cy="30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/>
          <p:nvPr/>
        </p:nvSpPr>
        <p:spPr>
          <a:xfrm>
            <a:off x="1165700" y="841425"/>
            <a:ext cx="946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máx: 631,5€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200600" y="852469"/>
            <a:ext cx="946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máx: 178,5€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394725" y="841425"/>
            <a:ext cx="1011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medio: 230,87€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688389" y="841425"/>
            <a:ext cx="946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min: 30€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7733600" y="852475"/>
            <a:ext cx="946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min: 26€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6450952" y="841425"/>
            <a:ext cx="1011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medio: 92,03€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101025" y="602425"/>
            <a:ext cx="1598400" cy="1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Mallorca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6147813" y="602425"/>
            <a:ext cx="1598400" cy="1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Tenerife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2841625" y="187125"/>
            <a:ext cx="367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ANÁLISIS</a:t>
            </a:r>
            <a:r>
              <a:rPr lang="es" sz="2000"/>
              <a:t> DE RELACIONES </a:t>
            </a:r>
            <a:endParaRPr sz="2000"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74" y="1672850"/>
            <a:ext cx="4054951" cy="28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604" y="1672850"/>
            <a:ext cx="4086871" cy="28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143975" y="252375"/>
            <a:ext cx="754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DESGLOSE DEL PRECIO POR CATEGORÍA DE ACTIVIDAD</a:t>
            </a:r>
            <a:endParaRPr sz="2000"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003" y="1525175"/>
            <a:ext cx="4226699" cy="29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75" y="1528600"/>
            <a:ext cx="4226701" cy="29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/>
          <p:nvPr/>
        </p:nvSpPr>
        <p:spPr>
          <a:xfrm>
            <a:off x="1089500" y="993825"/>
            <a:ext cx="946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máx: 226€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678155" y="1004869"/>
            <a:ext cx="946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máx: 238,95€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2264073" y="993825"/>
            <a:ext cx="1011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medio: 61,27€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3536150" y="993825"/>
            <a:ext cx="946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min: 15,25€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907668" y="1004875"/>
            <a:ext cx="946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min: 8,05€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6276804" y="993825"/>
            <a:ext cx="1011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Precio medio: 65,09€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970375" y="689425"/>
            <a:ext cx="1598400" cy="1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Mallorca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5984013" y="689425"/>
            <a:ext cx="1598400" cy="1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Tenerife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504125" y="24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CANTIDAD DE ACTIVIDADES POR CATEGORÍA</a:t>
            </a:r>
            <a:endParaRPr sz="2000"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680625"/>
            <a:ext cx="4259938" cy="30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825" y="1687362"/>
            <a:ext cx="4259924" cy="300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1894275" y="143650"/>
            <a:ext cx="5688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Pesos en el Presupuesto y Conclusiones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70375" y="994225"/>
            <a:ext cx="1598400" cy="1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Mallorca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984013" y="994225"/>
            <a:ext cx="1598400" cy="1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Tenerife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959297" y="1596788"/>
            <a:ext cx="12936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máx: 11,63%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985209" y="1596788"/>
            <a:ext cx="1327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máx: 31,1%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2246897" y="1596800"/>
            <a:ext cx="1446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medio: 23,07%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3680822" y="1596788"/>
            <a:ext cx="12936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min: 50,73%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7780022" y="1596800"/>
            <a:ext cx="1327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min: 81,72%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6323222" y="1596775"/>
            <a:ext cx="1446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medio: 53,04%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1671725" y="3745100"/>
            <a:ext cx="2195700" cy="1000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-Coste máx:970,4€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-Coste min: 91,85€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-Coste medio: 379,75€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5948375" y="3745100"/>
            <a:ext cx="2195700" cy="1000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-Coste máx:605,88€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-Coste min: 186,25€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-Coste medio: 334,57€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21297" y="2202352"/>
            <a:ext cx="880800" cy="4785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Hotel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1297" y="2783352"/>
            <a:ext cx="880800" cy="478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Actividad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959297" y="2206388"/>
            <a:ext cx="12936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máx: 65,08%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4985209" y="2206388"/>
            <a:ext cx="1327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máx: 29,46%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2246897" y="2206400"/>
            <a:ext cx="1446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medio: 60,8%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3680822" y="2206388"/>
            <a:ext cx="12936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min: 32,66%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7780022" y="2206400"/>
            <a:ext cx="1327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min: 13,96%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6323222" y="2206375"/>
            <a:ext cx="1446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medio: 27,51%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959297" y="2815988"/>
            <a:ext cx="12936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máx: 23,29%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4985209" y="2815988"/>
            <a:ext cx="13272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máx: 39,44%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2246897" y="2816000"/>
            <a:ext cx="1446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medio: 16,13%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680822" y="2815988"/>
            <a:ext cx="12936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min: 16,6%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7780022" y="2816000"/>
            <a:ext cx="1327200" cy="478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min: 4,32%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6323222" y="2815975"/>
            <a:ext cx="1446000" cy="47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Presupuesto medio: 19,45%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" name="Google Shape;232;p20"/>
          <p:cNvCxnSpPr/>
          <p:nvPr/>
        </p:nvCxnSpPr>
        <p:spPr>
          <a:xfrm>
            <a:off x="4971618" y="1516500"/>
            <a:ext cx="10800" cy="19791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0"/>
          <p:cNvSpPr/>
          <p:nvPr/>
        </p:nvSpPr>
        <p:spPr>
          <a:xfrm>
            <a:off x="21297" y="1577775"/>
            <a:ext cx="880800" cy="4785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Vuelo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