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6D473B-629A-4EFA-81F5-D44A1E112FC7}">
  <a:tblStyle styleId="{256D473B-629A-4EFA-81F5-D44A1E112F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39e82080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39e8208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9e82080b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9e8208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609800"/>
            <a:ext cx="9144000" cy="20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programa Recomendeitor_Plus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034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r>
              <a:rPr lang="es"/>
              <a:t> de noviembre del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a analizar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1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Contenido completado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 views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 contenido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 de interacciones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Tasa de No repetición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 categorías de contenido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Valoración media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 Paramétricos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4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{256D473B-629A-4EFA-81F5-D44A1E112FC7}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HOMOCEDASTICIDAD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Contenido 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views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Duración contenido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de interacciones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Tasa de No repetición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categorías de contenido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Valoración media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88" y="4238170"/>
            <a:ext cx="318625" cy="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288" y="4259919"/>
            <a:ext cx="318625" cy="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50" y="2226634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13" y="3827418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50" y="263004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301104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948" y="3428631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0" y="1823898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550" y="2226634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13" y="3827418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550" y="2619173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3021921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548" y="3417757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100" y="1834772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840" y="4259925"/>
            <a:ext cx="639762" cy="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9849" y="3859399"/>
            <a:ext cx="639751" cy="31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9850" y="3459500"/>
            <a:ext cx="639749" cy="31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9850" y="3056175"/>
            <a:ext cx="639749" cy="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9850" y="2654733"/>
            <a:ext cx="639749" cy="31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29851" y="2269614"/>
            <a:ext cx="639750" cy="31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29850" y="1859568"/>
            <a:ext cx="639749" cy="31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 USADOS</a:t>
            </a:r>
            <a:endParaRPr/>
          </a:p>
        </p:txBody>
      </p:sp>
      <p:grpSp>
        <p:nvGrpSpPr>
          <p:cNvPr id="99" name="Google Shape;99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0" name="Google Shape;100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Z-SCORE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Contenido completado</a:t>
            </a:r>
            <a:endParaRPr sz="16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T-STUDENT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Valoración media</a:t>
            </a:r>
            <a:endParaRPr sz="16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0" name="Google Shape;11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MANN-WHITNEY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Número views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Duración contenido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Número de interacciones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Tasa de No repetición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Número categorías de contenido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6"/>
          <p:cNvSpPr txBox="1"/>
          <p:nvPr/>
        </p:nvSpPr>
        <p:spPr>
          <a:xfrm>
            <a:off x="3320450" y="3969197"/>
            <a:ext cx="2632500" cy="30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CONCLUSIÓN: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28350" y="3969197"/>
            <a:ext cx="2632500" cy="30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CONCLUSIÓN: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212550" y="3969197"/>
            <a:ext cx="2632500" cy="30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CONCLUSIÓN: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7150" y="4299650"/>
            <a:ext cx="2628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Hay Diferencias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332750" y="4299650"/>
            <a:ext cx="2628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Hay Diferencias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228350" y="4299650"/>
            <a:ext cx="2628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Hay Diferencias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69850" y="546625"/>
            <a:ext cx="2718900" cy="22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/>
              <a:t>Gráficamente:</a:t>
            </a:r>
            <a:r>
              <a:rPr b="1" lang="es" sz="3800"/>
              <a:t> </a:t>
            </a:r>
            <a:endParaRPr b="1"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Ya se veía que no había grandes diferencias</a:t>
            </a:r>
            <a:endParaRPr sz="24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109" y="3492883"/>
            <a:ext cx="2397750" cy="14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783" y="3492876"/>
            <a:ext cx="2374853" cy="14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50" y="3495009"/>
            <a:ext cx="2374850" cy="147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2113" y="142750"/>
            <a:ext cx="2397750" cy="147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784" y="149037"/>
            <a:ext cx="2374850" cy="146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2894" y="1824088"/>
            <a:ext cx="2352328" cy="14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8775" y="1820056"/>
            <a:ext cx="2374850" cy="147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Recomendaciones</a:t>
            </a:r>
            <a:endParaRPr sz="34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424825" y="1939773"/>
            <a:ext cx="8294372" cy="799416"/>
            <a:chOff x="424813" y="1177875"/>
            <a:chExt cx="8294372" cy="849900"/>
          </a:xfrm>
        </p:grpSpPr>
        <p:sp>
          <p:nvSpPr>
            <p:cNvPr id="138" name="Google Shape;138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539675" y="19400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3480453" y="19399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Pensar en otra estrategia de recomendación del contenido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424825" y="3270339"/>
            <a:ext cx="8294360" cy="799416"/>
            <a:chOff x="424813" y="2075689"/>
            <a:chExt cx="8294360" cy="849900"/>
          </a:xfrm>
        </p:grpSpPr>
        <p:sp>
          <p:nvSpPr>
            <p:cNvPr id="143" name="Google Shape;143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8"/>
          <p:cNvSpPr txBox="1"/>
          <p:nvPr>
            <p:ph idx="4294967295" type="body"/>
          </p:nvPr>
        </p:nvSpPr>
        <p:spPr>
          <a:xfrm>
            <a:off x="539675" y="3270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</a:t>
            </a:r>
            <a:r>
              <a:rPr lang="e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3480450" y="3537579"/>
            <a:ext cx="511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</a:rPr>
              <a:t>Centrarse más en influir en las valoraciones del contenido ya que es la más cercana a la significancia (al 90% de confianza si había diferencia)</a:t>
            </a:r>
            <a:r>
              <a:rPr lang="es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