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9A"/>
    <a:srgbClr val="0095F3"/>
    <a:srgbClr val="00C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6E8F7B4-0243-46E0-909D-BAA929745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763" y="4760887"/>
            <a:ext cx="3693715" cy="1458938"/>
          </a:xfrm>
        </p:spPr>
        <p:txBody>
          <a:bodyPr>
            <a:normAutofit fontScale="90000"/>
          </a:bodyPr>
          <a:lstStyle/>
          <a:p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Grupo: 07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Trabajo realizado por: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Ana Bautista Sánchez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Iván Morales Sevilla</a:t>
            </a:r>
            <a:b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Adrián Vázquez Barrera </a:t>
            </a:r>
            <a:br>
              <a:rPr lang="es-ES" sz="1500" dirty="0"/>
            </a:br>
            <a:endParaRPr lang="es-ES" sz="1500" dirty="0"/>
          </a:p>
        </p:txBody>
      </p:sp>
      <p:pic>
        <p:nvPicPr>
          <p:cNvPr id="7" name="Imagen 6" descr="Imagen que contiene dibujo, señal, reloj&#10;&#10;Descripción generada automáticamente">
            <a:extLst>
              <a:ext uri="{FF2B5EF4-FFF2-40B4-BE49-F238E27FC236}">
                <a16:creationId xmlns:a16="http://schemas.microsoft.com/office/drawing/2014/main" id="{D1E27862-030A-4D87-A62E-FF5F5D9F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062" y="233106"/>
            <a:ext cx="6935873" cy="39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5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7CC9D-A244-4445-97DD-33E72F0A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F6E025-7E33-445E-A229-60C2A144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04380"/>
            <a:ext cx="7315200" cy="512064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Origen</a:t>
            </a:r>
          </a:p>
          <a:p>
            <a:pPr>
              <a:lnSpc>
                <a:spcPct val="200000"/>
              </a:lnSpc>
            </a:pPr>
            <a:r>
              <a:rPr lang="es-E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</a:p>
          <a:p>
            <a:pPr>
              <a:lnSpc>
                <a:spcPct val="200000"/>
              </a:lnSpc>
            </a:pPr>
            <a:r>
              <a:rPr lang="es-ES" sz="3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destacar</a:t>
            </a:r>
            <a:endParaRPr lang="es-E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es-E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Demostración</a:t>
            </a:r>
          </a:p>
        </p:txBody>
      </p:sp>
    </p:spTree>
    <p:extLst>
      <p:ext uri="{BB962C8B-B14F-4D97-AF65-F5344CB8AC3E}">
        <p14:creationId xmlns:p14="http://schemas.microsoft.com/office/powerpoint/2010/main" val="424800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DC954-A2A9-4F2B-8A98-104E0E97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Origen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8D50B87-6C0A-4DCF-A31B-43EA245CC85A}"/>
              </a:ext>
            </a:extLst>
          </p:cNvPr>
          <p:cNvGrpSpPr/>
          <p:nvPr/>
        </p:nvGrpSpPr>
        <p:grpSpPr>
          <a:xfrm>
            <a:off x="3920878" y="1102455"/>
            <a:ext cx="7238356" cy="4991970"/>
            <a:chOff x="3832099" y="1102455"/>
            <a:chExt cx="7238356" cy="4991970"/>
          </a:xfrm>
        </p:grpSpPr>
        <p:pic>
          <p:nvPicPr>
            <p:cNvPr id="6" name="Imagen 5" descr="Imagen que contiene plato, señal&#10;&#10;Descripción generada automáticamente">
              <a:extLst>
                <a:ext uri="{FF2B5EF4-FFF2-40B4-BE49-F238E27FC236}">
                  <a16:creationId xmlns:a16="http://schemas.microsoft.com/office/drawing/2014/main" id="{3AD5651F-053B-437A-8EEE-054471A8B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4955" y="2610035"/>
              <a:ext cx="2719524" cy="3484390"/>
            </a:xfrm>
            <a:prstGeom prst="rect">
              <a:avLst/>
            </a:prstGeom>
          </p:spPr>
        </p:pic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C645D0F3-1821-4D5D-8478-8900A48BFB30}"/>
                </a:ext>
              </a:extLst>
            </p:cNvPr>
            <p:cNvSpPr txBox="1">
              <a:spLocks/>
            </p:cNvSpPr>
            <p:nvPr/>
          </p:nvSpPr>
          <p:spPr>
            <a:xfrm>
              <a:off x="3832099" y="1102455"/>
              <a:ext cx="2311247" cy="15075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-6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6000" b="1" dirty="0">
                  <a:solidFill>
                    <a:srgbClr val="00CB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News</a:t>
              </a:r>
              <a:endParaRPr lang="es-ES" b="1" dirty="0">
                <a:solidFill>
                  <a:srgbClr val="00CB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ítulo 1">
              <a:extLst>
                <a:ext uri="{FF2B5EF4-FFF2-40B4-BE49-F238E27FC236}">
                  <a16:creationId xmlns:a16="http://schemas.microsoft.com/office/drawing/2014/main" id="{B7B13DA9-7B87-47D1-B57F-281C97C38274}"/>
                </a:ext>
              </a:extLst>
            </p:cNvPr>
            <p:cNvSpPr txBox="1">
              <a:spLocks/>
            </p:cNvSpPr>
            <p:nvPr/>
          </p:nvSpPr>
          <p:spPr>
            <a:xfrm>
              <a:off x="8006087" y="1132981"/>
              <a:ext cx="3064368" cy="14770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-60" baseline="0">
                  <a:solidFill>
                    <a:srgbClr val="FFFFFF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6000" b="1" dirty="0">
                  <a:solidFill>
                    <a:srgbClr val="0095F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Truth</a:t>
              </a:r>
              <a:endParaRPr lang="en-GB" b="1" dirty="0">
                <a:solidFill>
                  <a:srgbClr val="0095F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0" name="Título 1">
            <a:extLst>
              <a:ext uri="{FF2B5EF4-FFF2-40B4-BE49-F238E27FC236}">
                <a16:creationId xmlns:a16="http://schemas.microsoft.com/office/drawing/2014/main" id="{0603996C-6FB6-41D3-84A2-CF29F3C43050}"/>
              </a:ext>
            </a:extLst>
          </p:cNvPr>
          <p:cNvSpPr txBox="1">
            <a:spLocks/>
          </p:cNvSpPr>
          <p:nvPr/>
        </p:nvSpPr>
        <p:spPr>
          <a:xfrm>
            <a:off x="6776438" y="1464816"/>
            <a:ext cx="1318428" cy="1145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5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  <a:endParaRPr lang="es-ES" sz="72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5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D557A-2894-409E-8F68-4BE35A1F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br>
              <a:rPr lang="es-E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Tablón</a:t>
            </a:r>
            <a:endParaRPr lang="es-E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03C10C-B4DA-42F8-BF24-E38EA21DA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"/>
          <a:stretch/>
        </p:blipFill>
        <p:spPr>
          <a:xfrm>
            <a:off x="3714784" y="1245141"/>
            <a:ext cx="7812196" cy="4399116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A36BE5D-F2E1-41DA-8155-A5F59AEAA832}"/>
              </a:ext>
            </a:extLst>
          </p:cNvPr>
          <p:cNvCxnSpPr>
            <a:cxnSpLocks/>
          </p:cNvCxnSpPr>
          <p:nvPr/>
        </p:nvCxnSpPr>
        <p:spPr>
          <a:xfrm>
            <a:off x="3525078" y="1643270"/>
            <a:ext cx="622852" cy="2650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D557A-2894-409E-8F68-4BE35A1F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br>
              <a:rPr lang="es-E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Comunidad</a:t>
            </a:r>
            <a:endParaRPr lang="es-ES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CCC5F1-9D21-478F-AF08-914120D809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"/>
          <a:stretch/>
        </p:blipFill>
        <p:spPr>
          <a:xfrm>
            <a:off x="3842426" y="1284051"/>
            <a:ext cx="7637496" cy="4314464"/>
          </a:xfrm>
          <a:prstGeom prst="rect">
            <a:avLst/>
          </a:prstGeom>
        </p:spPr>
      </p:pic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AD78820E-E0DB-436D-A1E4-25B41551E131}"/>
              </a:ext>
            </a:extLst>
          </p:cNvPr>
          <p:cNvCxnSpPr>
            <a:cxnSpLocks/>
          </p:cNvCxnSpPr>
          <p:nvPr/>
        </p:nvCxnSpPr>
        <p:spPr>
          <a:xfrm flipH="1">
            <a:off x="6195393" y="1123837"/>
            <a:ext cx="125894" cy="608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D557A-2894-409E-8F68-4BE35A1F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br>
              <a:rPr lang="es-E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Fake</a:t>
            </a:r>
            <a:r>
              <a:rPr lang="es-E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news</a:t>
            </a:r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C75108-11D9-4DBD-B818-2C4263EFC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"/>
          <a:stretch/>
        </p:blipFill>
        <p:spPr>
          <a:xfrm>
            <a:off x="3718799" y="1123837"/>
            <a:ext cx="7801278" cy="4416940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7825AA8-06A3-49FC-9825-A6231F6E64D1}"/>
              </a:ext>
            </a:extLst>
          </p:cNvPr>
          <p:cNvCxnSpPr>
            <a:cxnSpLocks/>
          </p:cNvCxnSpPr>
          <p:nvPr/>
        </p:nvCxnSpPr>
        <p:spPr>
          <a:xfrm flipH="1">
            <a:off x="8044069" y="1123837"/>
            <a:ext cx="596349" cy="4612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88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C8B65-404D-46CA-A72F-7200DF9D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destacar</a:t>
            </a:r>
          </a:p>
        </p:txBody>
      </p:sp>
      <p:pic>
        <p:nvPicPr>
          <p:cNvPr id="1026" name="Picture 2" descr="Resultado de imagen de css">
            <a:extLst>
              <a:ext uri="{FF2B5EF4-FFF2-40B4-BE49-F238E27FC236}">
                <a16:creationId xmlns:a16="http://schemas.microsoft.com/office/drawing/2014/main" id="{86911957-D655-4BCC-95E9-90897628C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6" y="69708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seguridad web">
            <a:extLst>
              <a:ext uri="{FF2B5EF4-FFF2-40B4-BE49-F238E27FC236}">
                <a16:creationId xmlns:a16="http://schemas.microsoft.com/office/drawing/2014/main" id="{314E1C73-0A8A-455C-AF4C-C1751005E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697083"/>
            <a:ext cx="3286125" cy="25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de ajax programacion">
            <a:extLst>
              <a:ext uri="{FF2B5EF4-FFF2-40B4-BE49-F238E27FC236}">
                <a16:creationId xmlns:a16="http://schemas.microsoft.com/office/drawing/2014/main" id="{6076CD82-EF09-46C3-B470-979BE4899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424428"/>
            <a:ext cx="4305300" cy="260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9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338581-09E6-4D49-A6A7-A62469AE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spc="-100"/>
              <a:t>Demostración</a:t>
            </a:r>
          </a:p>
        </p:txBody>
      </p:sp>
      <p:pic>
        <p:nvPicPr>
          <p:cNvPr id="1026" name="Picture 2" descr="Resultado de imagen de programador&quot;">
            <a:extLst>
              <a:ext uri="{FF2B5EF4-FFF2-40B4-BE49-F238E27FC236}">
                <a16:creationId xmlns:a16="http://schemas.microsoft.com/office/drawing/2014/main" id="{61C37E98-DC23-4E35-B119-8A59804D62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7" r="-1" b="11392"/>
          <a:stretch/>
        </p:blipFill>
        <p:spPr bwMode="auto">
          <a:xfrm>
            <a:off x="5120640" y="759599"/>
            <a:ext cx="6367271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51879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Corbel</vt:lpstr>
      <vt:lpstr>Open Sans</vt:lpstr>
      <vt:lpstr>Wingdings 2</vt:lpstr>
      <vt:lpstr>Marco</vt:lpstr>
      <vt:lpstr>Grupo: 07 Trabajo realizado por: - Ana Bautista Sánchez - Iván Morales Sevilla - Adrián Vázquez Barrera  </vt:lpstr>
      <vt:lpstr>Índice</vt:lpstr>
      <vt:lpstr>Origen</vt:lpstr>
      <vt:lpstr>Funcionalidad Tablón</vt:lpstr>
      <vt:lpstr>Funcionalidad Comunidad</vt:lpstr>
      <vt:lpstr>Funcionalidad Fake news</vt:lpstr>
      <vt:lpstr>A destacar</vt:lpstr>
      <vt:lpstr>Demostración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Grupo: 07 Trabajo realizado por: - Ana Bautista Sánchez - Iván Morales Sevilla - Adrián Vázquez Barrera  </dc:title>
  <dc:creator>Iván Morales Sevilla</dc:creator>
  <cp:lastModifiedBy>Iván Morales Sevilla</cp:lastModifiedBy>
  <cp:revision>1</cp:revision>
  <dcterms:created xsi:type="dcterms:W3CDTF">2020-01-28T21:45:21Z</dcterms:created>
  <dcterms:modified xsi:type="dcterms:W3CDTF">2020-01-28T21:55:05Z</dcterms:modified>
</cp:coreProperties>
</file>