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F7D2-DB0E-42AB-A829-46CE62D4F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F2A702-2DA9-45CA-A115-EE0B0DEC0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16530-C7BD-4774-BE93-35D613A1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5C40-8B41-4029-AB4F-04159FC42BE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07DCE-2C2F-4B95-B7FD-C08EE36B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8372C-9CC7-4CA1-A7F0-53E411B9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9D01-B1C6-4F44-9846-31684ED9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95288-D138-4D19-AC0F-C7A67237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60E94-56A9-408B-9E76-995BAC93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BF25B-E722-4472-B728-C1558065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5C40-8B41-4029-AB4F-04159FC42BE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A5BD5-88C5-4E1D-94EF-F26B34BA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8004-1CD0-4BE6-A372-8AC2D73A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9D01-B1C6-4F44-9846-31684ED9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3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6AF81B-972A-4451-8E11-A728B04CB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FADE7-28F1-425E-B552-CECAE1692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494A-90FF-407C-9921-DDBD1F3C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5C40-8B41-4029-AB4F-04159FC42BE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28E50-3C6E-4251-8318-E6EABFAE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84F37-0235-4286-8654-FBBC43E1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9D01-B1C6-4F44-9846-31684ED9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9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20A9D-F122-46B9-85FE-238F54CC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0A8ED-CCC8-4C49-B381-8D600DA6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39DCB-01C3-482E-B13D-3E5325D7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5C40-8B41-4029-AB4F-04159FC42BE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4E1E3-9FC3-4E0E-A9BC-A27FE2B5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E82C4-8FA2-4E7A-BD94-4C42815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9D01-B1C6-4F44-9846-31684ED9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0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46DBB-85EA-419C-93B5-A1103E48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E5DDB6-7023-42EE-9538-B85631923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B897D-A93C-4B86-B15A-87A1AA66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5C40-8B41-4029-AB4F-04159FC42BE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2388E-554F-46DB-9CC8-4C2F60FB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A49EE-D839-43D6-BE82-E83618C7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9D01-B1C6-4F44-9846-31684ED9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3EA6C-0473-43A5-B354-871FB7BA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A8B6F-D590-49A3-B56D-5E5D0E485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01F61E-974E-4E6D-AD57-C0A81A8FB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C6DAB-5946-4D86-A999-083C3F0B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5C40-8B41-4029-AB4F-04159FC42BE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14BEE-3848-472A-8325-9BE8CD58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3ADD9-BA2A-4963-8160-926C48A9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9D01-B1C6-4F44-9846-31684ED9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7400E-78EB-4FDC-A486-842FD98A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1EA22-4981-4F2A-95E9-7F39F483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EC893-B93A-4906-A69B-6EE718255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A8581B-3EC4-44B6-80B1-09FA7BD9B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797FA5-96FB-43A4-AB30-D29EBC613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C4C843-D8A0-4AF0-B2E1-42068DC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5C40-8B41-4029-AB4F-04159FC42BE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3A14A1-EBDA-4F3A-BEFC-7AA667BC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CCBCDB-0785-4FEF-84A9-8DDF1A3F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9D01-B1C6-4F44-9846-31684ED9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4293E-B98F-49AC-8583-3F5DA720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C8318E-21D3-438C-826A-AF02C717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5C40-8B41-4029-AB4F-04159FC42BE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D391C8-1548-4D6A-8874-40DD64A4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772B0-F15E-49F0-B711-761B170C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9D01-B1C6-4F44-9846-31684ED9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6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E16003-B83F-477B-A1E3-E7B4181C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5C40-8B41-4029-AB4F-04159FC42BE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248FBE-8F60-41C7-ABFA-605E08B5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03B501-02B4-42FB-8E1E-D0609C9F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9D01-B1C6-4F44-9846-31684ED9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2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C7363-A7D2-4B8E-A90C-2632293A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8F7EF-ABDE-473F-95A8-6E8DDB45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E4F62-11B4-44A1-A3D2-29785092B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DAF60-F779-45FF-A50D-B2884F13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5C40-8B41-4029-AB4F-04159FC42BE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0F998-BFFC-4EBF-BDCF-B47DB843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309A4-0882-42BD-8AE0-965F7DA1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9D01-B1C6-4F44-9846-31684ED9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4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00547-C95D-4527-BC96-4ED25237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AF6F61-005E-480F-9F4D-C4ED56FBE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C806F-5523-4A92-AAD3-28428C028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078F2-0017-4AFA-81AC-5D9C7894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5C40-8B41-4029-AB4F-04159FC42BE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ED63A-F09A-468C-898B-287498AA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F6009-D88A-479D-97AD-9FAAAB87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9D01-B1C6-4F44-9846-31684ED9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BF8679-D843-4B9C-9559-42E33B4F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55335-CC16-4436-AEAD-24C787C8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F82E4-9039-4F40-85B1-B9896975B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5C40-8B41-4029-AB4F-04159FC42BE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A7D13-E655-47BB-86DB-EF1311238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CF298-9CE7-4608-BA04-7725F5D3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9D01-B1C6-4F44-9846-31684ED98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FBEF80-A174-4A90-9E00-57F4239C818A}"/>
              </a:ext>
            </a:extLst>
          </p:cNvPr>
          <p:cNvSpPr/>
          <p:nvPr/>
        </p:nvSpPr>
        <p:spPr>
          <a:xfrm>
            <a:off x="75502" y="0"/>
            <a:ext cx="461394" cy="4026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2A68C4-DDC0-4535-A986-00B8B4907693}"/>
              </a:ext>
            </a:extLst>
          </p:cNvPr>
          <p:cNvSpPr/>
          <p:nvPr/>
        </p:nvSpPr>
        <p:spPr>
          <a:xfrm>
            <a:off x="1082180" y="402671"/>
            <a:ext cx="10601560" cy="4462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STAY</a:t>
            </a:r>
            <a:r>
              <a:rPr lang="ko-KR" altLang="en-US" sz="72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72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SAFE</a:t>
            </a:r>
          </a:p>
          <a:p>
            <a:pPr algn="ctr"/>
            <a:r>
              <a:rPr lang="en-US" altLang="ko-KR" sz="72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LOVE YOU ALL &lt;3</a:t>
            </a:r>
            <a:endParaRPr lang="ko-KR" altLang="en-US" sz="72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진규</dc:creator>
  <cp:lastModifiedBy>이 진규</cp:lastModifiedBy>
  <cp:revision>1</cp:revision>
  <dcterms:created xsi:type="dcterms:W3CDTF">2020-04-20T15:30:14Z</dcterms:created>
  <dcterms:modified xsi:type="dcterms:W3CDTF">2020-04-20T15:35:42Z</dcterms:modified>
</cp:coreProperties>
</file>