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3"/>
  </p:notesMasterIdLst>
  <p:sldIdLst>
    <p:sldId id="258" r:id="rId2"/>
    <p:sldId id="259" r:id="rId3"/>
    <p:sldId id="260" r:id="rId4"/>
    <p:sldId id="267" r:id="rId5"/>
    <p:sldId id="268" r:id="rId6"/>
    <p:sldId id="262" r:id="rId7"/>
    <p:sldId id="266" r:id="rId8"/>
    <p:sldId id="269" r:id="rId9"/>
    <p:sldId id="270" r:id="rId10"/>
    <p:sldId id="271" r:id="rId11"/>
    <p:sldId id="27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57aa72e48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g1557aa72e4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76a167fc1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76a167fc1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g176a167fc1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5e964647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5e964647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1" name="Google Shape;81;g155e9646472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4" y="0"/>
            <a:ext cx="12188950" cy="6858001"/>
          </a:xfrm>
          <a:prstGeom prst="rect">
            <a:avLst/>
          </a:prstGeom>
          <a:noFill/>
          <a:ln>
            <a:noFill/>
          </a:ln>
        </p:spPr>
      </p:pic>
      <p:sp>
        <p:nvSpPr>
          <p:cNvPr id="20" name="Google Shape;20;p2"/>
          <p:cNvSpPr txBox="1">
            <a:spLocks noGrp="1"/>
          </p:cNvSpPr>
          <p:nvPr>
            <p:ph type="body" idx="1"/>
          </p:nvPr>
        </p:nvSpPr>
        <p:spPr>
          <a:xfrm>
            <a:off x="658368" y="3968496"/>
            <a:ext cx="6638544" cy="1650381"/>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lt2"/>
              </a:buClr>
              <a:buSzPts val="2000"/>
              <a:buNone/>
              <a:defRPr i="0">
                <a:solidFill>
                  <a:schemeClr val="lt2"/>
                </a:solidFill>
              </a:defRPr>
            </a:lvl1pPr>
            <a:lvl2pPr marL="914400" lvl="1" indent="-355600" algn="l">
              <a:lnSpc>
                <a:spcPct val="100000"/>
              </a:lnSpc>
              <a:spcBef>
                <a:spcPts val="500"/>
              </a:spcBef>
              <a:spcAft>
                <a:spcPts val="0"/>
              </a:spcAft>
              <a:buClr>
                <a:schemeClr val="lt2"/>
              </a:buClr>
              <a:buSzPts val="2000"/>
              <a:buChar char="•"/>
              <a:defRPr>
                <a:solidFill>
                  <a:schemeClr val="lt2"/>
                </a:solidFill>
              </a:defRPr>
            </a:lvl2pPr>
            <a:lvl3pPr marL="1371600" lvl="2" indent="-355600" algn="l">
              <a:lnSpc>
                <a:spcPct val="100000"/>
              </a:lnSpc>
              <a:spcBef>
                <a:spcPts val="500"/>
              </a:spcBef>
              <a:spcAft>
                <a:spcPts val="0"/>
              </a:spcAft>
              <a:buClr>
                <a:schemeClr val="lt2"/>
              </a:buClr>
              <a:buSzPts val="2000"/>
              <a:buFont typeface="Arial"/>
              <a:buChar char="-"/>
              <a:defRPr>
                <a:solidFill>
                  <a:schemeClr val="lt2"/>
                </a:solidFill>
              </a:defRPr>
            </a:lvl3pPr>
            <a:lvl4pPr marL="1828800" lvl="3" indent="-355600" algn="l">
              <a:lnSpc>
                <a:spcPct val="90000"/>
              </a:lnSpc>
              <a:spcBef>
                <a:spcPts val="500"/>
              </a:spcBef>
              <a:spcAft>
                <a:spcPts val="0"/>
              </a:spcAft>
              <a:buClr>
                <a:schemeClr val="lt2"/>
              </a:buClr>
              <a:buSzPts val="2000"/>
              <a:buChar char="•"/>
              <a:defRPr>
                <a:solidFill>
                  <a:schemeClr val="lt2"/>
                </a:solidFill>
              </a:defRPr>
            </a:lvl4pPr>
            <a:lvl5pPr marL="2286000" lvl="4" indent="-355600" algn="l">
              <a:lnSpc>
                <a:spcPct val="90000"/>
              </a:lnSpc>
              <a:spcBef>
                <a:spcPts val="500"/>
              </a:spcBef>
              <a:spcAft>
                <a:spcPts val="0"/>
              </a:spcAft>
              <a:buClr>
                <a:schemeClr val="lt2"/>
              </a:buClr>
              <a:buSzPts val="2000"/>
              <a:buChar char="•"/>
              <a:defRPr>
                <a:solidFill>
                  <a:schemeClr val="lt2"/>
                </a:solidFill>
              </a:defRPr>
            </a:lvl5pPr>
            <a:lvl6pPr marL="2743200" lvl="5" indent="-355600" algn="l">
              <a:lnSpc>
                <a:spcPct val="90000"/>
              </a:lnSpc>
              <a:spcBef>
                <a:spcPts val="500"/>
              </a:spcBef>
              <a:spcAft>
                <a:spcPts val="0"/>
              </a:spcAft>
              <a:buClr>
                <a:schemeClr val="lt2"/>
              </a:buClr>
              <a:buSzPts val="2000"/>
              <a:buChar char="•"/>
              <a:defRPr>
                <a:solidFill>
                  <a:schemeClr val="lt2"/>
                </a:solidFill>
              </a:defRPr>
            </a:lvl6pPr>
            <a:lvl7pPr marL="3200400" lvl="6" indent="-355600" algn="l">
              <a:lnSpc>
                <a:spcPct val="90000"/>
              </a:lnSpc>
              <a:spcBef>
                <a:spcPts val="500"/>
              </a:spcBef>
              <a:spcAft>
                <a:spcPts val="0"/>
              </a:spcAft>
              <a:buClr>
                <a:schemeClr val="lt2"/>
              </a:buClr>
              <a:buSzPts val="2000"/>
              <a:buChar char="•"/>
              <a:defRPr>
                <a:solidFill>
                  <a:schemeClr val="lt2"/>
                </a:solidFill>
              </a:defRPr>
            </a:lvl7pPr>
            <a:lvl8pPr marL="3657600" lvl="7" indent="-355600" algn="l">
              <a:lnSpc>
                <a:spcPct val="90000"/>
              </a:lnSpc>
              <a:spcBef>
                <a:spcPts val="500"/>
              </a:spcBef>
              <a:spcAft>
                <a:spcPts val="0"/>
              </a:spcAft>
              <a:buClr>
                <a:schemeClr val="lt2"/>
              </a:buClr>
              <a:buSzPts val="2000"/>
              <a:buChar char="•"/>
              <a:defRPr>
                <a:solidFill>
                  <a:schemeClr val="lt2"/>
                </a:solidFill>
              </a:defRPr>
            </a:lvl8pPr>
            <a:lvl9pPr marL="4114800" lvl="8" indent="-355600" algn="l">
              <a:lnSpc>
                <a:spcPct val="90000"/>
              </a:lnSpc>
              <a:spcBef>
                <a:spcPts val="500"/>
              </a:spcBef>
              <a:spcAft>
                <a:spcPts val="0"/>
              </a:spcAft>
              <a:buClr>
                <a:schemeClr val="lt2"/>
              </a:buClr>
              <a:buSzPts val="2000"/>
              <a:buChar char="•"/>
              <a:defRPr>
                <a:solidFill>
                  <a:schemeClr val="lt2"/>
                </a:solidFill>
              </a:defRPr>
            </a:lvl9pPr>
          </a:lstStyle>
          <a:p>
            <a:endParaRPr/>
          </a:p>
        </p:txBody>
      </p:sp>
      <p:sp>
        <p:nvSpPr>
          <p:cNvPr id="21" name="Google Shape;21;p2"/>
          <p:cNvSpPr txBox="1">
            <a:spLocks noGrp="1"/>
          </p:cNvSpPr>
          <p:nvPr>
            <p:ph type="ctrTitle"/>
          </p:nvPr>
        </p:nvSpPr>
        <p:spPr>
          <a:xfrm>
            <a:off x="658368" y="1490472"/>
            <a:ext cx="6638544" cy="2386584"/>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lt1"/>
              </a:buClr>
              <a:buSzPts val="6000"/>
              <a:buFont typeface="Arial"/>
              <a:buNone/>
              <a:defRPr sz="6000" b="1" i="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2" name="Google Shape;22;p2"/>
          <p:cNvPicPr preferRelativeResize="0"/>
          <p:nvPr/>
        </p:nvPicPr>
        <p:blipFill rotWithShape="1">
          <a:blip r:embed="rId3">
            <a:alphaModFix/>
          </a:blip>
          <a:srcRect/>
          <a:stretch/>
        </p:blipFill>
        <p:spPr>
          <a:xfrm>
            <a:off x="658368" y="5391877"/>
            <a:ext cx="2959475" cy="63687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3 level Bullet List">
  <p:cSld name=" 3 level Bullet Lis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69468" y="1320800"/>
            <a:ext cx="10515600" cy="7160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rgbClr val="005BBB"/>
              </a:buClr>
              <a:buSzPts val="3600"/>
              <a:buFont typeface="Arial"/>
              <a:buNone/>
              <a:defRPr sz="3600">
                <a:solidFill>
                  <a:srgbClr val="005BBB"/>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566925" y="2185425"/>
            <a:ext cx="11167800" cy="3848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000000"/>
              </a:buClr>
              <a:buSzPts val="2000"/>
              <a:buNone/>
              <a:defRPr>
                <a:solidFill>
                  <a:srgbClr val="000000"/>
                </a:solidFill>
              </a:defRPr>
            </a:lvl1pPr>
            <a:lvl2pPr marL="914400" lvl="1" indent="-355600" algn="l">
              <a:lnSpc>
                <a:spcPct val="100000"/>
              </a:lnSpc>
              <a:spcBef>
                <a:spcPts val="500"/>
              </a:spcBef>
              <a:spcAft>
                <a:spcPts val="0"/>
              </a:spcAft>
              <a:buClr>
                <a:srgbClr val="000000"/>
              </a:buClr>
              <a:buSzPts val="2000"/>
              <a:buChar char="•"/>
              <a:defRPr>
                <a:solidFill>
                  <a:srgbClr val="000000"/>
                </a:solidFill>
              </a:defRPr>
            </a:lvl2pPr>
            <a:lvl3pPr marL="1371600" marR="0" lvl="2" indent="-355600" algn="l">
              <a:lnSpc>
                <a:spcPct val="100000"/>
              </a:lnSpc>
              <a:spcBef>
                <a:spcPts val="500"/>
              </a:spcBef>
              <a:spcAft>
                <a:spcPts val="0"/>
              </a:spcAft>
              <a:buClr>
                <a:srgbClr val="000000"/>
              </a:buClr>
              <a:buSzPts val="2000"/>
              <a:buChar char="-"/>
              <a:defRPr sz="2000">
                <a:solidFill>
                  <a:srgbClr val="000000"/>
                </a:solidFill>
              </a:defRPr>
            </a:lvl3pPr>
            <a:lvl4pPr marL="1828800" lvl="3" indent="-355600" algn="l">
              <a:lnSpc>
                <a:spcPct val="90000"/>
              </a:lnSpc>
              <a:spcBef>
                <a:spcPts val="500"/>
              </a:spcBef>
              <a:spcAft>
                <a:spcPts val="0"/>
              </a:spcAft>
              <a:buClr>
                <a:srgbClr val="000000"/>
              </a:buClr>
              <a:buSzPts val="2000"/>
              <a:buChar char="•"/>
              <a:defRPr sz="2000">
                <a:solidFill>
                  <a:srgbClr val="000000"/>
                </a:solidFill>
              </a:defRPr>
            </a:lvl4pPr>
            <a:lvl5pPr marL="2286000" lvl="4" indent="-355600" algn="l">
              <a:lnSpc>
                <a:spcPct val="90000"/>
              </a:lnSpc>
              <a:spcBef>
                <a:spcPts val="500"/>
              </a:spcBef>
              <a:spcAft>
                <a:spcPts val="0"/>
              </a:spcAft>
              <a:buClr>
                <a:srgbClr val="000000"/>
              </a:buClr>
              <a:buSzPts val="2000"/>
              <a:buChar char="•"/>
              <a:defRPr sz="2000">
                <a:solidFill>
                  <a:srgbClr val="000000"/>
                </a:solidFill>
              </a:defRPr>
            </a:lvl5pPr>
            <a:lvl6pPr marL="2743200" lvl="5" indent="-355600" algn="l">
              <a:lnSpc>
                <a:spcPct val="90000"/>
              </a:lnSpc>
              <a:spcBef>
                <a:spcPts val="500"/>
              </a:spcBef>
              <a:spcAft>
                <a:spcPts val="0"/>
              </a:spcAft>
              <a:buClr>
                <a:srgbClr val="000000"/>
              </a:buClr>
              <a:buSzPts val="2000"/>
              <a:buChar char="•"/>
              <a:defRPr sz="2000">
                <a:solidFill>
                  <a:srgbClr val="000000"/>
                </a:solidFill>
              </a:defRPr>
            </a:lvl6pPr>
            <a:lvl7pPr marL="3200400" lvl="6" indent="-355600" algn="l">
              <a:lnSpc>
                <a:spcPct val="90000"/>
              </a:lnSpc>
              <a:spcBef>
                <a:spcPts val="500"/>
              </a:spcBef>
              <a:spcAft>
                <a:spcPts val="0"/>
              </a:spcAft>
              <a:buClr>
                <a:srgbClr val="000000"/>
              </a:buClr>
              <a:buSzPts val="2000"/>
              <a:buChar char="•"/>
              <a:defRPr sz="2000">
                <a:solidFill>
                  <a:srgbClr val="000000"/>
                </a:solidFill>
              </a:defRPr>
            </a:lvl7pPr>
            <a:lvl8pPr marL="3657600" lvl="7" indent="-355600" algn="l">
              <a:lnSpc>
                <a:spcPct val="90000"/>
              </a:lnSpc>
              <a:spcBef>
                <a:spcPts val="500"/>
              </a:spcBef>
              <a:spcAft>
                <a:spcPts val="0"/>
              </a:spcAft>
              <a:buClr>
                <a:srgbClr val="000000"/>
              </a:buClr>
              <a:buSzPts val="2000"/>
              <a:buChar char="•"/>
              <a:defRPr sz="2000">
                <a:solidFill>
                  <a:srgbClr val="000000"/>
                </a:solidFill>
              </a:defRPr>
            </a:lvl8pPr>
            <a:lvl9pPr marL="4114800" lvl="8" indent="-355600" algn="l">
              <a:lnSpc>
                <a:spcPct val="90000"/>
              </a:lnSpc>
              <a:spcBef>
                <a:spcPts val="500"/>
              </a:spcBef>
              <a:spcAft>
                <a:spcPts val="0"/>
              </a:spcAft>
              <a:buClr>
                <a:srgbClr val="000000"/>
              </a:buClr>
              <a:buSzPts val="2000"/>
              <a:buChar char="•"/>
              <a:defRPr sz="2000">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a:stretch/>
        </p:blipFill>
        <p:spPr>
          <a:xfrm>
            <a:off x="0" y="0"/>
            <a:ext cx="12188952" cy="6858000"/>
          </a:xfrm>
          <a:prstGeom prst="rect">
            <a:avLst/>
          </a:prstGeom>
          <a:noFill/>
          <a:ln>
            <a:noFill/>
          </a:ln>
        </p:spPr>
      </p:pic>
      <p:sp>
        <p:nvSpPr>
          <p:cNvPr id="28" name="Google Shape;28;p4"/>
          <p:cNvSpPr txBox="1">
            <a:spLocks noGrp="1"/>
          </p:cNvSpPr>
          <p:nvPr>
            <p:ph type="ctrTitle"/>
          </p:nvPr>
        </p:nvSpPr>
        <p:spPr>
          <a:xfrm>
            <a:off x="658368" y="1490663"/>
            <a:ext cx="6638544" cy="2387600"/>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lt1"/>
              </a:buClr>
              <a:buSzPts val="6000"/>
              <a:buFont typeface="Arial"/>
              <a:buNone/>
              <a:defRPr sz="6000" b="1" i="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ubTitle" idx="1"/>
          </p:nvPr>
        </p:nvSpPr>
        <p:spPr>
          <a:xfrm>
            <a:off x="658368" y="3970337"/>
            <a:ext cx="6638544" cy="2212976"/>
          </a:xfrm>
          <a:prstGeom prst="rect">
            <a:avLst/>
          </a:prstGeom>
          <a:noFill/>
          <a:ln>
            <a:noFill/>
          </a:ln>
        </p:spPr>
        <p:txBody>
          <a:bodyPr spcFirstLastPara="1" wrap="square" lIns="0" tIns="45700" rIns="91425" bIns="45700" anchor="t" anchorCtr="0">
            <a:noAutofit/>
          </a:bodyPr>
          <a:lstStyle>
            <a:lvl1pPr lvl="0" algn="l">
              <a:lnSpc>
                <a:spcPct val="100000"/>
              </a:lnSpc>
              <a:spcBef>
                <a:spcPts val="1000"/>
              </a:spcBef>
              <a:spcAft>
                <a:spcPts val="0"/>
              </a:spcAft>
              <a:buSzPts val="2800"/>
              <a:buNone/>
              <a:defRPr sz="2800">
                <a:solidFill>
                  <a:schemeClr val="lt1"/>
                </a:solidFill>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0" name="Google Shape;30;p4"/>
          <p:cNvPicPr preferRelativeResize="0"/>
          <p:nvPr/>
        </p:nvPicPr>
        <p:blipFill rotWithShape="1">
          <a:blip r:embed="rId3">
            <a:alphaModFix/>
          </a:blip>
          <a:srcRect/>
          <a:stretch/>
        </p:blipFill>
        <p:spPr>
          <a:xfrm>
            <a:off x="221047" y="108102"/>
            <a:ext cx="2959475" cy="63687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Column Text">
  <p:cSld name="1 Column Text">
    <p:spTree>
      <p:nvGrpSpPr>
        <p:cNvPr id="1" name="Shape 31"/>
        <p:cNvGrpSpPr/>
        <p:nvPr/>
      </p:nvGrpSpPr>
      <p:grpSpPr>
        <a:xfrm>
          <a:off x="0" y="0"/>
          <a:ext cx="0" cy="0"/>
          <a:chOff x="0" y="0"/>
          <a:chExt cx="0" cy="0"/>
        </a:xfrm>
      </p:grpSpPr>
      <p:sp>
        <p:nvSpPr>
          <p:cNvPr id="32" name="Google Shape;32;p5"/>
          <p:cNvSpPr txBox="1">
            <a:spLocks noGrp="1"/>
          </p:cNvSpPr>
          <p:nvPr>
            <p:ph type="body" idx="1"/>
          </p:nvPr>
        </p:nvSpPr>
        <p:spPr>
          <a:xfrm>
            <a:off x="569480" y="2189275"/>
            <a:ext cx="11165400" cy="3790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000000"/>
              </a:buClr>
              <a:buSzPts val="2000"/>
              <a:buNone/>
              <a:defRPr b="0" i="0">
                <a:solidFill>
                  <a:srgbClr val="000000"/>
                </a:solidFill>
                <a:latin typeface="Arial"/>
                <a:ea typeface="Arial"/>
                <a:cs typeface="Arial"/>
                <a:sym typeface="Arial"/>
              </a:defRPr>
            </a:lvl1pPr>
            <a:lvl2pPr marL="914400" lvl="1" indent="-228600" algn="l">
              <a:lnSpc>
                <a:spcPct val="100000"/>
              </a:lnSpc>
              <a:spcBef>
                <a:spcPts val="500"/>
              </a:spcBef>
              <a:spcAft>
                <a:spcPts val="0"/>
              </a:spcAft>
              <a:buClr>
                <a:srgbClr val="000000"/>
              </a:buClr>
              <a:buSzPts val="2000"/>
              <a:buNone/>
              <a:defRPr>
                <a:solidFill>
                  <a:srgbClr val="000000"/>
                </a:solidFill>
              </a:defRPr>
            </a:lvl2pPr>
            <a:lvl3pPr marL="1371600" lvl="2" indent="-228600" algn="l">
              <a:lnSpc>
                <a:spcPct val="100000"/>
              </a:lnSpc>
              <a:spcBef>
                <a:spcPts val="500"/>
              </a:spcBef>
              <a:spcAft>
                <a:spcPts val="0"/>
              </a:spcAft>
              <a:buClr>
                <a:srgbClr val="000000"/>
              </a:buClr>
              <a:buSzPts val="2000"/>
              <a:buNone/>
              <a:defRPr sz="2000">
                <a:solidFill>
                  <a:srgbClr val="000000"/>
                </a:solidFill>
              </a:defRPr>
            </a:lvl3pPr>
            <a:lvl4pPr marL="1828800" lvl="3" indent="-228600" algn="l">
              <a:lnSpc>
                <a:spcPct val="90000"/>
              </a:lnSpc>
              <a:spcBef>
                <a:spcPts val="500"/>
              </a:spcBef>
              <a:spcAft>
                <a:spcPts val="0"/>
              </a:spcAft>
              <a:buClr>
                <a:srgbClr val="000000"/>
              </a:buClr>
              <a:buSzPts val="2000"/>
              <a:buNone/>
              <a:defRPr sz="2000">
                <a:solidFill>
                  <a:srgbClr val="000000"/>
                </a:solidFill>
              </a:defRPr>
            </a:lvl4pPr>
            <a:lvl5pPr marL="2286000" lvl="4" indent="-228600" algn="l">
              <a:lnSpc>
                <a:spcPct val="90000"/>
              </a:lnSpc>
              <a:spcBef>
                <a:spcPts val="500"/>
              </a:spcBef>
              <a:spcAft>
                <a:spcPts val="0"/>
              </a:spcAft>
              <a:buClr>
                <a:srgbClr val="000000"/>
              </a:buClr>
              <a:buSzPts val="2000"/>
              <a:buNone/>
              <a:defRPr sz="2000">
                <a:solidFill>
                  <a:srgbClr val="000000"/>
                </a:solidFill>
              </a:defRPr>
            </a:lvl5pPr>
            <a:lvl6pPr marL="2743200" lvl="5" indent="-228600" algn="l">
              <a:lnSpc>
                <a:spcPct val="90000"/>
              </a:lnSpc>
              <a:spcBef>
                <a:spcPts val="500"/>
              </a:spcBef>
              <a:spcAft>
                <a:spcPts val="0"/>
              </a:spcAft>
              <a:buClr>
                <a:srgbClr val="000000"/>
              </a:buClr>
              <a:buSzPts val="2000"/>
              <a:buNone/>
              <a:defRPr sz="2000">
                <a:solidFill>
                  <a:srgbClr val="000000"/>
                </a:solidFill>
              </a:defRPr>
            </a:lvl6pPr>
            <a:lvl7pPr marL="3200400" lvl="6" indent="-228600" algn="l">
              <a:lnSpc>
                <a:spcPct val="90000"/>
              </a:lnSpc>
              <a:spcBef>
                <a:spcPts val="500"/>
              </a:spcBef>
              <a:spcAft>
                <a:spcPts val="0"/>
              </a:spcAft>
              <a:buClr>
                <a:srgbClr val="000000"/>
              </a:buClr>
              <a:buSzPts val="2000"/>
              <a:buNone/>
              <a:defRPr sz="2000">
                <a:solidFill>
                  <a:srgbClr val="000000"/>
                </a:solidFill>
              </a:defRPr>
            </a:lvl7pPr>
            <a:lvl8pPr marL="3657600" lvl="7" indent="-228600" algn="l">
              <a:lnSpc>
                <a:spcPct val="90000"/>
              </a:lnSpc>
              <a:spcBef>
                <a:spcPts val="500"/>
              </a:spcBef>
              <a:spcAft>
                <a:spcPts val="0"/>
              </a:spcAft>
              <a:buClr>
                <a:srgbClr val="000000"/>
              </a:buClr>
              <a:buSzPts val="2000"/>
              <a:buNone/>
              <a:defRPr sz="2000">
                <a:solidFill>
                  <a:srgbClr val="000000"/>
                </a:solidFill>
              </a:defRPr>
            </a:lvl8pPr>
            <a:lvl9pPr marL="4114800" lvl="8" indent="-228600" algn="l">
              <a:lnSpc>
                <a:spcPct val="90000"/>
              </a:lnSpc>
              <a:spcBef>
                <a:spcPts val="500"/>
              </a:spcBef>
              <a:spcAft>
                <a:spcPts val="0"/>
              </a:spcAft>
              <a:buClr>
                <a:srgbClr val="000000"/>
              </a:buClr>
              <a:buSzPts val="2000"/>
              <a:buNone/>
              <a:defRPr sz="2000">
                <a:solidFill>
                  <a:srgbClr val="000000"/>
                </a:solidFill>
              </a:defRPr>
            </a:lvl9pPr>
          </a:lstStyle>
          <a:p>
            <a:endParaRPr/>
          </a:p>
        </p:txBody>
      </p:sp>
      <p:sp>
        <p:nvSpPr>
          <p:cNvPr id="33" name="Google Shape;33;p5"/>
          <p:cNvSpPr txBox="1">
            <a:spLocks noGrp="1"/>
          </p:cNvSpPr>
          <p:nvPr>
            <p:ph type="title"/>
          </p:nvPr>
        </p:nvSpPr>
        <p:spPr>
          <a:xfrm>
            <a:off x="569468" y="1320800"/>
            <a:ext cx="10515600" cy="7160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rgbClr val="005BBB"/>
              </a:buClr>
              <a:buSzPts val="3600"/>
              <a:buFont typeface="Arial"/>
              <a:buNone/>
              <a:defRPr sz="3600">
                <a:solidFill>
                  <a:srgbClr val="005BBB"/>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Column Text">
  <p:cSld name="2 Column Text">
    <p:spTree>
      <p:nvGrpSpPr>
        <p:cNvPr id="1" name="Shape 34"/>
        <p:cNvGrpSpPr/>
        <p:nvPr/>
      </p:nvGrpSpPr>
      <p:grpSpPr>
        <a:xfrm>
          <a:off x="0" y="0"/>
          <a:ext cx="0" cy="0"/>
          <a:chOff x="0" y="0"/>
          <a:chExt cx="0" cy="0"/>
        </a:xfrm>
      </p:grpSpPr>
      <p:sp>
        <p:nvSpPr>
          <p:cNvPr id="35" name="Google Shape;35;p6"/>
          <p:cNvSpPr txBox="1">
            <a:spLocks noGrp="1"/>
          </p:cNvSpPr>
          <p:nvPr>
            <p:ph type="body" idx="1"/>
          </p:nvPr>
        </p:nvSpPr>
        <p:spPr>
          <a:xfrm>
            <a:off x="566928" y="2185416"/>
            <a:ext cx="4179753" cy="351140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2000"/>
              <a:buNone/>
              <a:defRPr b="0" i="0">
                <a:latin typeface="Arial"/>
                <a:ea typeface="Arial"/>
                <a:cs typeface="Arial"/>
                <a:sym typeface="Arial"/>
              </a:defRPr>
            </a:lvl1pPr>
            <a:lvl2pPr marL="914400" lvl="1" indent="-228600" algn="l">
              <a:lnSpc>
                <a:spcPct val="100000"/>
              </a:lnSpc>
              <a:spcBef>
                <a:spcPts val="500"/>
              </a:spcBef>
              <a:spcAft>
                <a:spcPts val="0"/>
              </a:spcAft>
              <a:buSzPts val="2000"/>
              <a:buNone/>
              <a:defRPr/>
            </a:lvl2pPr>
            <a:lvl3pPr marL="1371600" lvl="2" indent="-228600" algn="l">
              <a:lnSpc>
                <a:spcPct val="100000"/>
              </a:lnSpc>
              <a:spcBef>
                <a:spcPts val="500"/>
              </a:spcBef>
              <a:spcAft>
                <a:spcPts val="0"/>
              </a:spcAft>
              <a:buSzPts val="2000"/>
              <a:buNone/>
              <a:defRPr/>
            </a:lvl3pPr>
            <a:lvl4pPr marL="1828800" lvl="3" indent="-228600" algn="l">
              <a:lnSpc>
                <a:spcPct val="90000"/>
              </a:lnSpc>
              <a:spcBef>
                <a:spcPts val="500"/>
              </a:spcBef>
              <a:spcAft>
                <a:spcPts val="0"/>
              </a:spcAft>
              <a:buSzPts val="2000"/>
              <a:buNone/>
              <a:defRPr/>
            </a:lvl4pPr>
            <a:lvl5pPr marL="2286000" lvl="4" indent="-228600" algn="l">
              <a:lnSpc>
                <a:spcPct val="90000"/>
              </a:lnSpc>
              <a:spcBef>
                <a:spcPts val="500"/>
              </a:spcBef>
              <a:spcAft>
                <a:spcPts val="0"/>
              </a:spcAft>
              <a:buSzPts val="2000"/>
              <a:buNone/>
              <a:defRPr/>
            </a:lvl5pPr>
            <a:lvl6pPr marL="2743200" lvl="5" indent="-228600" algn="l">
              <a:lnSpc>
                <a:spcPct val="90000"/>
              </a:lnSpc>
              <a:spcBef>
                <a:spcPts val="500"/>
              </a:spcBef>
              <a:spcAft>
                <a:spcPts val="0"/>
              </a:spcAft>
              <a:buSzPts val="2000"/>
              <a:buNone/>
              <a:defRPr/>
            </a:lvl6pPr>
            <a:lvl7pPr marL="3200400" lvl="6" indent="-228600" algn="l">
              <a:lnSpc>
                <a:spcPct val="90000"/>
              </a:lnSpc>
              <a:spcBef>
                <a:spcPts val="500"/>
              </a:spcBef>
              <a:spcAft>
                <a:spcPts val="0"/>
              </a:spcAft>
              <a:buSzPts val="2000"/>
              <a:buNone/>
              <a:defRPr/>
            </a:lvl7pPr>
            <a:lvl8pPr marL="3657600" lvl="7" indent="-228600" algn="l">
              <a:lnSpc>
                <a:spcPct val="90000"/>
              </a:lnSpc>
              <a:spcBef>
                <a:spcPts val="500"/>
              </a:spcBef>
              <a:spcAft>
                <a:spcPts val="0"/>
              </a:spcAft>
              <a:buSzPts val="2000"/>
              <a:buNone/>
              <a:defRPr/>
            </a:lvl8pPr>
            <a:lvl9pPr marL="4114800" lvl="8" indent="-228600" algn="l">
              <a:lnSpc>
                <a:spcPct val="90000"/>
              </a:lnSpc>
              <a:spcBef>
                <a:spcPts val="500"/>
              </a:spcBef>
              <a:spcAft>
                <a:spcPts val="0"/>
              </a:spcAft>
              <a:buSzPts val="2000"/>
              <a:buNone/>
              <a:defRPr/>
            </a:lvl9pPr>
          </a:lstStyle>
          <a:p>
            <a:endParaRPr/>
          </a:p>
        </p:txBody>
      </p:sp>
      <p:sp>
        <p:nvSpPr>
          <p:cNvPr id="36" name="Google Shape;36;p6"/>
          <p:cNvSpPr txBox="1">
            <a:spLocks noGrp="1"/>
          </p:cNvSpPr>
          <p:nvPr>
            <p:ph type="body" idx="2"/>
          </p:nvPr>
        </p:nvSpPr>
        <p:spPr>
          <a:xfrm>
            <a:off x="7125975" y="2185416"/>
            <a:ext cx="4179900" cy="3511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2000"/>
              <a:buNone/>
              <a:defRPr b="0" i="0">
                <a:latin typeface="Arial"/>
                <a:ea typeface="Arial"/>
                <a:cs typeface="Arial"/>
                <a:sym typeface="Arial"/>
              </a:defRPr>
            </a:lvl1pPr>
            <a:lvl2pPr marL="914400" lvl="1" indent="-228600" algn="l">
              <a:lnSpc>
                <a:spcPct val="100000"/>
              </a:lnSpc>
              <a:spcBef>
                <a:spcPts val="500"/>
              </a:spcBef>
              <a:spcAft>
                <a:spcPts val="0"/>
              </a:spcAft>
              <a:buSzPts val="2000"/>
              <a:buNone/>
              <a:defRPr/>
            </a:lvl2pPr>
            <a:lvl3pPr marL="1371600" lvl="2" indent="-228600" algn="l">
              <a:lnSpc>
                <a:spcPct val="100000"/>
              </a:lnSpc>
              <a:spcBef>
                <a:spcPts val="500"/>
              </a:spcBef>
              <a:spcAft>
                <a:spcPts val="0"/>
              </a:spcAft>
              <a:buSzPts val="2000"/>
              <a:buNone/>
              <a:defRPr/>
            </a:lvl3pPr>
            <a:lvl4pPr marL="1828800" lvl="3" indent="-228600" algn="l">
              <a:lnSpc>
                <a:spcPct val="90000"/>
              </a:lnSpc>
              <a:spcBef>
                <a:spcPts val="500"/>
              </a:spcBef>
              <a:spcAft>
                <a:spcPts val="0"/>
              </a:spcAft>
              <a:buSzPts val="2000"/>
              <a:buNone/>
              <a:defRPr/>
            </a:lvl4pPr>
            <a:lvl5pPr marL="2286000" lvl="4" indent="-228600" algn="l">
              <a:lnSpc>
                <a:spcPct val="90000"/>
              </a:lnSpc>
              <a:spcBef>
                <a:spcPts val="500"/>
              </a:spcBef>
              <a:spcAft>
                <a:spcPts val="0"/>
              </a:spcAft>
              <a:buSzPts val="2000"/>
              <a:buNone/>
              <a:defRPr/>
            </a:lvl5pPr>
            <a:lvl6pPr marL="2743200" lvl="5" indent="-228600" algn="l">
              <a:lnSpc>
                <a:spcPct val="90000"/>
              </a:lnSpc>
              <a:spcBef>
                <a:spcPts val="500"/>
              </a:spcBef>
              <a:spcAft>
                <a:spcPts val="0"/>
              </a:spcAft>
              <a:buSzPts val="2000"/>
              <a:buNone/>
              <a:defRPr/>
            </a:lvl6pPr>
            <a:lvl7pPr marL="3200400" lvl="6" indent="-228600" algn="l">
              <a:lnSpc>
                <a:spcPct val="90000"/>
              </a:lnSpc>
              <a:spcBef>
                <a:spcPts val="500"/>
              </a:spcBef>
              <a:spcAft>
                <a:spcPts val="0"/>
              </a:spcAft>
              <a:buSzPts val="2000"/>
              <a:buNone/>
              <a:defRPr/>
            </a:lvl7pPr>
            <a:lvl8pPr marL="3657600" lvl="7" indent="-228600" algn="l">
              <a:lnSpc>
                <a:spcPct val="90000"/>
              </a:lnSpc>
              <a:spcBef>
                <a:spcPts val="500"/>
              </a:spcBef>
              <a:spcAft>
                <a:spcPts val="0"/>
              </a:spcAft>
              <a:buSzPts val="2000"/>
              <a:buNone/>
              <a:defRPr/>
            </a:lvl8pPr>
            <a:lvl9pPr marL="4114800" lvl="8" indent="-228600" algn="l">
              <a:lnSpc>
                <a:spcPct val="90000"/>
              </a:lnSpc>
              <a:spcBef>
                <a:spcPts val="500"/>
              </a:spcBef>
              <a:spcAft>
                <a:spcPts val="0"/>
              </a:spcAft>
              <a:buSzPts val="2000"/>
              <a:buNone/>
              <a:defRPr/>
            </a:lvl9pPr>
          </a:lstStyle>
          <a:p>
            <a:endParaRPr/>
          </a:p>
        </p:txBody>
      </p:sp>
      <p:sp>
        <p:nvSpPr>
          <p:cNvPr id="37" name="Google Shape;37;p6"/>
          <p:cNvSpPr txBox="1">
            <a:spLocks noGrp="1"/>
          </p:cNvSpPr>
          <p:nvPr>
            <p:ph type="title"/>
          </p:nvPr>
        </p:nvSpPr>
        <p:spPr>
          <a:xfrm>
            <a:off x="569468" y="1320800"/>
            <a:ext cx="10515600" cy="7160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rgbClr val="005BBB"/>
              </a:buClr>
              <a:buSzPts val="3600"/>
              <a:buNone/>
              <a:defRPr sz="3600">
                <a:solidFill>
                  <a:srgbClr val="005BB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38"/>
        <p:cNvGrpSpPr/>
        <p:nvPr/>
      </p:nvGrpSpPr>
      <p:grpSpPr>
        <a:xfrm>
          <a:off x="0" y="0"/>
          <a:ext cx="0" cy="0"/>
          <a:chOff x="0" y="0"/>
          <a:chExt cx="0" cy="0"/>
        </a:xfrm>
      </p:grpSpPr>
      <p:pic>
        <p:nvPicPr>
          <p:cNvPr id="39" name="Google Shape;39;p7"/>
          <p:cNvPicPr preferRelativeResize="0"/>
          <p:nvPr/>
        </p:nvPicPr>
        <p:blipFill rotWithShape="1">
          <a:blip r:embed="rId2">
            <a:alphaModFix/>
          </a:blip>
          <a:srcRect/>
          <a:stretch/>
        </p:blipFill>
        <p:spPr>
          <a:xfrm>
            <a:off x="3050" y="0"/>
            <a:ext cx="12188950" cy="6857999"/>
          </a:xfrm>
          <a:prstGeom prst="rect">
            <a:avLst/>
          </a:prstGeom>
          <a:noFill/>
          <a:ln>
            <a:noFill/>
          </a:ln>
        </p:spPr>
      </p:pic>
      <p:pic>
        <p:nvPicPr>
          <p:cNvPr id="40" name="Google Shape;40;p7"/>
          <p:cNvPicPr preferRelativeResize="0"/>
          <p:nvPr/>
        </p:nvPicPr>
        <p:blipFill rotWithShape="1">
          <a:blip r:embed="rId3">
            <a:alphaModFix/>
          </a:blip>
          <a:srcRect/>
          <a:stretch/>
        </p:blipFill>
        <p:spPr>
          <a:xfrm>
            <a:off x="221047" y="108102"/>
            <a:ext cx="2959475" cy="6368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1">
  <p:cSld name="Blank Slide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a:stretch/>
        </p:blipFill>
        <p:spPr>
          <a:xfrm>
            <a:off x="3050" y="0"/>
            <a:ext cx="12188950" cy="6858001"/>
          </a:xfrm>
          <a:prstGeom prst="rect">
            <a:avLst/>
          </a:prstGeom>
          <a:noFill/>
          <a:ln>
            <a:noFill/>
          </a:ln>
        </p:spPr>
      </p:pic>
      <p:pic>
        <p:nvPicPr>
          <p:cNvPr id="43" name="Google Shape;43;p8"/>
          <p:cNvPicPr preferRelativeResize="0"/>
          <p:nvPr/>
        </p:nvPicPr>
        <p:blipFill rotWithShape="1">
          <a:blip r:embed="rId3">
            <a:alphaModFix/>
          </a:blip>
          <a:srcRect/>
          <a:stretch/>
        </p:blipFill>
        <p:spPr>
          <a:xfrm>
            <a:off x="221047" y="108102"/>
            <a:ext cx="2959475" cy="636879"/>
          </a:xfrm>
          <a:prstGeom prst="rect">
            <a:avLst/>
          </a:prstGeom>
          <a:noFill/>
          <a:ln>
            <a:noFill/>
          </a:ln>
        </p:spPr>
      </p:pic>
      <p:sp>
        <p:nvSpPr>
          <p:cNvPr id="44" name="Google Shape;44;p8"/>
          <p:cNvSpPr txBox="1"/>
          <p:nvPr/>
        </p:nvSpPr>
        <p:spPr>
          <a:xfrm>
            <a:off x="620200" y="6201875"/>
            <a:ext cx="8712900" cy="10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J. Winikus 2022 Not For Redistribution or Sharing</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45"/>
        <p:cNvGrpSpPr/>
        <p:nvPr/>
      </p:nvGrpSpPr>
      <p:grpSpPr>
        <a:xfrm>
          <a:off x="0" y="0"/>
          <a:ext cx="0" cy="0"/>
          <a:chOff x="0" y="0"/>
          <a:chExt cx="0" cy="0"/>
        </a:xfrm>
      </p:grpSpPr>
      <p:sp>
        <p:nvSpPr>
          <p:cNvPr id="46" name="Google Shape;46;p9"/>
          <p:cNvSpPr txBox="1">
            <a:spLocks noGrp="1"/>
          </p:cNvSpPr>
          <p:nvPr>
            <p:ph type="body" idx="1"/>
          </p:nvPr>
        </p:nvSpPr>
        <p:spPr>
          <a:xfrm>
            <a:off x="566924" y="2185425"/>
            <a:ext cx="11094300" cy="3732300"/>
          </a:xfrm>
          <a:prstGeom prst="rect">
            <a:avLst/>
          </a:prstGeom>
          <a:noFill/>
          <a:ln>
            <a:noFill/>
          </a:ln>
        </p:spPr>
        <p:txBody>
          <a:bodyPr spcFirstLastPara="1" wrap="square" lIns="182875" tIns="45700" rIns="182875" bIns="45700" anchor="t" anchorCtr="0">
            <a:noAutofit/>
          </a:bodyPr>
          <a:lstStyle>
            <a:lvl1pPr marL="457200" marR="0" lvl="0" indent="-355600" algn="l" rtl="0">
              <a:lnSpc>
                <a:spcPct val="100000"/>
              </a:lnSpc>
              <a:spcBef>
                <a:spcPts val="1000"/>
              </a:spcBef>
              <a:spcAft>
                <a:spcPts val="0"/>
              </a:spcAft>
              <a:buClr>
                <a:srgbClr val="000000"/>
              </a:buClr>
              <a:buSzPts val="2000"/>
              <a:buFont typeface="Arial"/>
              <a:buChar char="●"/>
              <a:defRPr sz="2000" b="0" i="0">
                <a:solidFill>
                  <a:srgbClr val="000000"/>
                </a:solidFill>
                <a:latin typeface="Arial"/>
                <a:ea typeface="Arial"/>
                <a:cs typeface="Arial"/>
                <a:sym typeface="Arial"/>
              </a:defRPr>
            </a:lvl1pPr>
            <a:lvl2pPr marL="914400" lvl="1" indent="-355600" algn="l" rtl="0">
              <a:lnSpc>
                <a:spcPct val="100000"/>
              </a:lnSpc>
              <a:spcBef>
                <a:spcPts val="500"/>
              </a:spcBef>
              <a:spcAft>
                <a:spcPts val="0"/>
              </a:spcAft>
              <a:buClr>
                <a:srgbClr val="000000"/>
              </a:buClr>
              <a:buSzPts val="2000"/>
              <a:buChar char="○"/>
              <a:defRPr sz="2000">
                <a:solidFill>
                  <a:srgbClr val="000000"/>
                </a:solidFill>
              </a:defRPr>
            </a:lvl2pPr>
            <a:lvl3pPr marL="1371600" lvl="2" indent="-355600" algn="l" rtl="0">
              <a:lnSpc>
                <a:spcPct val="100000"/>
              </a:lnSpc>
              <a:spcBef>
                <a:spcPts val="500"/>
              </a:spcBef>
              <a:spcAft>
                <a:spcPts val="0"/>
              </a:spcAft>
              <a:buClr>
                <a:srgbClr val="000000"/>
              </a:buClr>
              <a:buSzPts val="2000"/>
              <a:buChar char="■"/>
              <a:defRPr sz="2000">
                <a:solidFill>
                  <a:srgbClr val="000000"/>
                </a:solidFill>
              </a:defRPr>
            </a:lvl3pPr>
            <a:lvl4pPr marL="1828800" lvl="3" indent="-355600" algn="l" rtl="0">
              <a:lnSpc>
                <a:spcPct val="90000"/>
              </a:lnSpc>
              <a:spcBef>
                <a:spcPts val="500"/>
              </a:spcBef>
              <a:spcAft>
                <a:spcPts val="0"/>
              </a:spcAft>
              <a:buClr>
                <a:srgbClr val="000000"/>
              </a:buClr>
              <a:buSzPts val="2000"/>
              <a:buChar char="●"/>
              <a:defRPr sz="2000">
                <a:solidFill>
                  <a:srgbClr val="000000"/>
                </a:solidFill>
              </a:defRPr>
            </a:lvl4pPr>
            <a:lvl5pPr marL="2286000" lvl="4" indent="-355600" algn="l" rtl="0">
              <a:lnSpc>
                <a:spcPct val="90000"/>
              </a:lnSpc>
              <a:spcBef>
                <a:spcPts val="500"/>
              </a:spcBef>
              <a:spcAft>
                <a:spcPts val="0"/>
              </a:spcAft>
              <a:buClr>
                <a:srgbClr val="000000"/>
              </a:buClr>
              <a:buSzPts val="2000"/>
              <a:buChar char="○"/>
              <a:defRPr sz="2000">
                <a:solidFill>
                  <a:srgbClr val="000000"/>
                </a:solidFill>
              </a:defRPr>
            </a:lvl5pPr>
            <a:lvl6pPr marL="2743200" lvl="5" indent="-355600" algn="l" rtl="0">
              <a:lnSpc>
                <a:spcPct val="90000"/>
              </a:lnSpc>
              <a:spcBef>
                <a:spcPts val="500"/>
              </a:spcBef>
              <a:spcAft>
                <a:spcPts val="0"/>
              </a:spcAft>
              <a:buClr>
                <a:srgbClr val="000000"/>
              </a:buClr>
              <a:buSzPts val="2000"/>
              <a:buChar char="■"/>
              <a:defRPr sz="2000">
                <a:solidFill>
                  <a:srgbClr val="000000"/>
                </a:solidFill>
              </a:defRPr>
            </a:lvl6pPr>
            <a:lvl7pPr marL="3200400" lvl="6" indent="-355600" algn="l" rtl="0">
              <a:lnSpc>
                <a:spcPct val="90000"/>
              </a:lnSpc>
              <a:spcBef>
                <a:spcPts val="500"/>
              </a:spcBef>
              <a:spcAft>
                <a:spcPts val="0"/>
              </a:spcAft>
              <a:buClr>
                <a:srgbClr val="000000"/>
              </a:buClr>
              <a:buSzPts val="2000"/>
              <a:buChar char="●"/>
              <a:defRPr sz="2000">
                <a:solidFill>
                  <a:srgbClr val="000000"/>
                </a:solidFill>
              </a:defRPr>
            </a:lvl7pPr>
            <a:lvl8pPr marL="3657600" lvl="7" indent="-355600" algn="l" rtl="0">
              <a:lnSpc>
                <a:spcPct val="90000"/>
              </a:lnSpc>
              <a:spcBef>
                <a:spcPts val="500"/>
              </a:spcBef>
              <a:spcAft>
                <a:spcPts val="0"/>
              </a:spcAft>
              <a:buClr>
                <a:srgbClr val="000000"/>
              </a:buClr>
              <a:buSzPts val="2000"/>
              <a:buChar char="○"/>
              <a:defRPr sz="2000">
                <a:solidFill>
                  <a:srgbClr val="000000"/>
                </a:solidFill>
              </a:defRPr>
            </a:lvl8pPr>
            <a:lvl9pPr marL="4114800" lvl="8" indent="-355600" algn="l" rtl="0">
              <a:lnSpc>
                <a:spcPct val="90000"/>
              </a:lnSpc>
              <a:spcBef>
                <a:spcPts val="500"/>
              </a:spcBef>
              <a:spcAft>
                <a:spcPts val="0"/>
              </a:spcAft>
              <a:buClr>
                <a:srgbClr val="000000"/>
              </a:buClr>
              <a:buSzPts val="2000"/>
              <a:buChar char="■"/>
              <a:defRPr sz="2000">
                <a:solidFill>
                  <a:srgbClr val="000000"/>
                </a:solidFill>
              </a:defRPr>
            </a:lvl9pPr>
          </a:lstStyle>
          <a:p>
            <a:endParaRPr/>
          </a:p>
        </p:txBody>
      </p:sp>
      <p:sp>
        <p:nvSpPr>
          <p:cNvPr id="47" name="Google Shape;47;p9"/>
          <p:cNvSpPr txBox="1">
            <a:spLocks noGrp="1"/>
          </p:cNvSpPr>
          <p:nvPr>
            <p:ph type="title"/>
          </p:nvPr>
        </p:nvSpPr>
        <p:spPr>
          <a:xfrm>
            <a:off x="569468" y="1320800"/>
            <a:ext cx="10515600" cy="716100"/>
          </a:xfrm>
          <a:prstGeom prst="rect">
            <a:avLst/>
          </a:prstGeom>
          <a:noFill/>
          <a:ln>
            <a:noFill/>
          </a:ln>
        </p:spPr>
        <p:txBody>
          <a:bodyPr spcFirstLastPara="1" wrap="square" lIns="91425" tIns="45700" rIns="91425" bIns="45700" anchor="t" anchorCtr="0">
            <a:noAutofit/>
          </a:bodyPr>
          <a:lstStyle>
            <a:lvl1pPr lvl="0" algn="l" rtl="0">
              <a:lnSpc>
                <a:spcPct val="80000"/>
              </a:lnSpc>
              <a:spcBef>
                <a:spcPts val="0"/>
              </a:spcBef>
              <a:spcAft>
                <a:spcPts val="0"/>
              </a:spcAft>
              <a:buClr>
                <a:srgbClr val="005BBB"/>
              </a:buClr>
              <a:buSzPts val="3600"/>
              <a:buFont typeface="Arial"/>
              <a:buNone/>
              <a:defRPr sz="3600">
                <a:solidFill>
                  <a:srgbClr val="005BBB"/>
                </a:solidFill>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609600" y="381000"/>
            <a:ext cx="10972800" cy="685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36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 name="Google Shape;50;p10"/>
          <p:cNvSpPr txBox="1">
            <a:spLocks noGrp="1"/>
          </p:cNvSpPr>
          <p:nvPr>
            <p:ph type="body" idx="1"/>
          </p:nvPr>
        </p:nvSpPr>
        <p:spPr>
          <a:xfrm>
            <a:off x="609600" y="1600200"/>
            <a:ext cx="10972800" cy="45306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640"/>
              </a:spcBef>
              <a:spcAft>
                <a:spcPts val="0"/>
              </a:spcAft>
              <a:buSzPts val="2000"/>
              <a:buFont typeface="Times"/>
              <a:buChar char="•"/>
              <a:defRPr b="0" i="0" u="none" strike="noStrike" cap="none">
                <a:latin typeface="Arial"/>
                <a:ea typeface="Arial"/>
                <a:cs typeface="Arial"/>
                <a:sym typeface="Arial"/>
              </a:defRPr>
            </a:lvl1pPr>
            <a:lvl2pPr marL="914400" marR="0" lvl="1" indent="-355600" algn="l" rtl="0">
              <a:spcBef>
                <a:spcPts val="560"/>
              </a:spcBef>
              <a:spcAft>
                <a:spcPts val="0"/>
              </a:spcAft>
              <a:buSzPts val="2000"/>
              <a:buFont typeface="Noto Sans Symbols"/>
              <a:buChar char="▪"/>
              <a:defRPr b="0" i="0" u="none" strike="noStrike" cap="none">
                <a:latin typeface="Arial"/>
                <a:ea typeface="Arial"/>
                <a:cs typeface="Arial"/>
                <a:sym typeface="Arial"/>
              </a:defRPr>
            </a:lvl2pPr>
            <a:lvl3pPr marL="1371600" marR="0" lvl="2" indent="-355600" algn="l" rtl="0">
              <a:spcBef>
                <a:spcPts val="480"/>
              </a:spcBef>
              <a:spcAft>
                <a:spcPts val="0"/>
              </a:spcAft>
              <a:buSzPts val="2000"/>
              <a:buFont typeface="Noto Sans Symbols"/>
              <a:buChar char="◉"/>
              <a:defRPr b="0" i="0" u="none" strike="noStrike" cap="none">
                <a:latin typeface="Arial"/>
                <a:ea typeface="Arial"/>
                <a:cs typeface="Arial"/>
                <a:sym typeface="Arial"/>
              </a:defRPr>
            </a:lvl3pPr>
            <a:lvl4pPr marL="1828800" marR="0" lvl="3" indent="-355600" algn="l" rtl="0">
              <a:spcBef>
                <a:spcPts val="400"/>
              </a:spcBef>
              <a:spcAft>
                <a:spcPts val="0"/>
              </a:spcAft>
              <a:buSzPts val="2000"/>
              <a:buFont typeface="Arial"/>
              <a:buChar char="–"/>
              <a:defRPr b="0" i="0" u="none" strike="noStrike" cap="none">
                <a:latin typeface="Arial"/>
                <a:ea typeface="Arial"/>
                <a:cs typeface="Arial"/>
                <a:sym typeface="Arial"/>
              </a:defRPr>
            </a:lvl4pPr>
            <a:lvl5pPr marL="2286000" marR="0" lvl="4"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5pPr>
            <a:lvl6pPr marL="2743200" marR="0" lvl="5"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6pPr>
            <a:lvl7pPr marL="3200400" marR="0" lvl="6"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7pPr>
            <a:lvl8pPr marL="3657600" marR="0" lvl="7"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8pPr>
            <a:lvl9pPr marL="4114800" marR="0" lvl="8"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68638" y="0"/>
            <a:ext cx="11696055" cy="6858000"/>
          </a:xfrm>
          <a:prstGeom prst="rect">
            <a:avLst/>
          </a:prstGeom>
          <a:solidFill>
            <a:schemeClr val="lt1"/>
          </a:solidFill>
          <a:ln>
            <a:noFill/>
          </a:ln>
        </p:spPr>
        <p:txBody>
          <a:bodyPr spcFirstLastPara="1" wrap="square" lIns="91425" tIns="45700" rIns="91425" bIns="45700" anchor="ctr" anchorCtr="0">
            <a:noAutofit/>
          </a:bodyPr>
          <a:lstStyle/>
          <a:p>
            <a:pPr marL="2743131" marR="0" lvl="6"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a:t>
            </a:r>
            <a:endParaRPr sz="2400" b="0" i="0" u="none" strike="noStrike" cap="none">
              <a:solidFill>
                <a:schemeClr val="lt1"/>
              </a:solidFill>
              <a:latin typeface="Arial"/>
              <a:ea typeface="Arial"/>
              <a:cs typeface="Arial"/>
              <a:sym typeface="Arial"/>
            </a:endParaRPr>
          </a:p>
        </p:txBody>
      </p:sp>
      <p:sp>
        <p:nvSpPr>
          <p:cNvPr id="11" name="Google Shape;11;p1"/>
          <p:cNvSpPr txBox="1"/>
          <p:nvPr/>
        </p:nvSpPr>
        <p:spPr>
          <a:xfrm>
            <a:off x="2045778" y="1023929"/>
            <a:ext cx="8557756" cy="1402691"/>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4800"/>
              <a:buFont typeface="Arial"/>
              <a:buNone/>
            </a:pPr>
            <a:endParaRPr sz="4800" b="1" i="0" u="none" strike="noStrike" cap="none">
              <a:solidFill>
                <a:schemeClr val="dk1"/>
              </a:solidFill>
              <a:latin typeface="Georgia"/>
              <a:ea typeface="Georgia"/>
              <a:cs typeface="Georgia"/>
              <a:sym typeface="Georgia"/>
            </a:endParaRPr>
          </a:p>
        </p:txBody>
      </p:sp>
      <p:sp>
        <p:nvSpPr>
          <p:cNvPr id="12" name="Google Shape;12;p1"/>
          <p:cNvSpPr txBox="1"/>
          <p:nvPr/>
        </p:nvSpPr>
        <p:spPr>
          <a:xfrm>
            <a:off x="2045778" y="2555888"/>
            <a:ext cx="8557756" cy="30782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8383"/>
              </a:buClr>
              <a:buSzPts val="1600"/>
              <a:buFont typeface="Arial"/>
              <a:buNone/>
            </a:pPr>
            <a:endParaRPr sz="1600" b="0" i="0" u="none" strike="noStrike" cap="none">
              <a:solidFill>
                <a:srgbClr val="828383"/>
              </a:solidFill>
              <a:latin typeface="Arial"/>
              <a:ea typeface="Arial"/>
              <a:cs typeface="Arial"/>
              <a:sym typeface="Arial"/>
            </a:endParaRPr>
          </a:p>
        </p:txBody>
      </p:sp>
      <p:pic>
        <p:nvPicPr>
          <p:cNvPr id="13" name="Google Shape;13;p1"/>
          <p:cNvPicPr preferRelativeResize="0"/>
          <p:nvPr/>
        </p:nvPicPr>
        <p:blipFill rotWithShape="1">
          <a:blip r:embed="rId11">
            <a:alphaModFix/>
          </a:blip>
          <a:srcRect/>
          <a:stretch/>
        </p:blipFill>
        <p:spPr>
          <a:xfrm>
            <a:off x="-1" y="0"/>
            <a:ext cx="12188951" cy="6857999"/>
          </a:xfrm>
          <a:prstGeom prst="rect">
            <a:avLst/>
          </a:prstGeom>
          <a:noFill/>
          <a:ln>
            <a:noFill/>
          </a:ln>
        </p:spPr>
      </p:pic>
      <p:sp>
        <p:nvSpPr>
          <p:cNvPr id="14" name="Google Shape;14;p1"/>
          <p:cNvSpPr txBox="1">
            <a:spLocks noGrp="1"/>
          </p:cNvSpPr>
          <p:nvPr>
            <p:ph type="body" idx="1"/>
          </p:nvPr>
        </p:nvSpPr>
        <p:spPr>
          <a:xfrm>
            <a:off x="566925" y="2320100"/>
            <a:ext cx="11204400" cy="38133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10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500"/>
              </a:spcBef>
              <a:spcAft>
                <a:spcPts val="0"/>
              </a:spcAft>
              <a:buClr>
                <a:srgbClr val="000000"/>
              </a:buClr>
              <a:buSzPts val="2000"/>
              <a:buFont typeface="Merriweather Sans"/>
              <a:buChar char="-"/>
              <a:defRPr sz="2000" b="0" i="0" u="none" strike="noStrike" cap="none">
                <a:solidFill>
                  <a:srgbClr val="000000"/>
                </a:solidFill>
                <a:latin typeface="Arial"/>
                <a:ea typeface="Arial"/>
                <a:cs typeface="Arial"/>
                <a:sym typeface="Arial"/>
              </a:defRPr>
            </a:lvl3pPr>
            <a:lvl4pPr marL="1828800" marR="0" lvl="3"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title"/>
          </p:nvPr>
        </p:nvSpPr>
        <p:spPr>
          <a:xfrm>
            <a:off x="566928" y="1316736"/>
            <a:ext cx="10515600" cy="86843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1"/>
          <p:cNvSpPr txBox="1"/>
          <p:nvPr/>
        </p:nvSpPr>
        <p:spPr>
          <a:xfrm>
            <a:off x="11045952" y="6221885"/>
            <a:ext cx="725424" cy="534516"/>
          </a:xfrm>
          <a:prstGeom prst="rect">
            <a:avLst/>
          </a:prstGeom>
          <a:noFill/>
          <a:ln>
            <a:noFill/>
          </a:ln>
        </p:spPr>
        <p:txBody>
          <a:bodyPr spcFirstLastPara="1" wrap="square" lIns="121900" tIns="60950" rIns="121900" bIns="6095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chemeClr val="dk1"/>
                </a:solidFill>
                <a:latin typeface="Arial"/>
                <a:ea typeface="Arial"/>
                <a:cs typeface="Arial"/>
                <a:sym typeface="Arial"/>
              </a:rPr>
              <a:t>‹#›</a:t>
            </a:fld>
            <a:endParaRPr sz="1600" b="1" i="0" u="none" strike="noStrike" cap="none">
              <a:solidFill>
                <a:schemeClr val="dk1"/>
              </a:solidFill>
              <a:latin typeface="Arial"/>
              <a:ea typeface="Arial"/>
              <a:cs typeface="Arial"/>
              <a:sym typeface="Arial"/>
            </a:endParaRPr>
          </a:p>
        </p:txBody>
      </p:sp>
      <p:pic>
        <p:nvPicPr>
          <p:cNvPr id="17" name="Google Shape;17;p1"/>
          <p:cNvPicPr preferRelativeResize="0"/>
          <p:nvPr/>
        </p:nvPicPr>
        <p:blipFill rotWithShape="1">
          <a:blip r:embed="rId12">
            <a:alphaModFix/>
          </a:blip>
          <a:srcRect/>
          <a:stretch/>
        </p:blipFill>
        <p:spPr>
          <a:xfrm>
            <a:off x="221047" y="108102"/>
            <a:ext cx="2959475" cy="63687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880">
          <p15:clr>
            <a:srgbClr val="F26B43"/>
          </p15:clr>
        </p15:guide>
        <p15:guide id="2" pos="416">
          <p15:clr>
            <a:srgbClr val="F26B43"/>
          </p15:clr>
        </p15:guide>
        <p15:guide id="3" orient="horz" pos="4016">
          <p15:clr>
            <a:srgbClr val="F26B43"/>
          </p15:clr>
        </p15:guide>
        <p15:guide id="4" pos="7392">
          <p15:clr>
            <a:srgbClr val="F26B43"/>
          </p15:clr>
        </p15:guide>
        <p15:guide id="5" pos="288">
          <p15:clr>
            <a:srgbClr val="F26B43"/>
          </p15:clr>
        </p15:guide>
        <p15:guide id="6" pos="4464">
          <p15:clr>
            <a:srgbClr val="F26B43"/>
          </p15:clr>
        </p15:guide>
        <p15:guide id="7" pos="4704">
          <p15:clr>
            <a:srgbClr val="F26B43"/>
          </p15:clr>
        </p15:guide>
        <p15:guide id="8" pos="4512">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658368" y="1490472"/>
            <a:ext cx="6638400" cy="2386500"/>
          </a:xfrm>
          <a:prstGeom prst="rect">
            <a:avLst/>
          </a:prstGeom>
          <a:noFill/>
          <a:ln>
            <a:noFill/>
          </a:ln>
        </p:spPr>
        <p:txBody>
          <a:bodyPr spcFirstLastPara="1" wrap="square" lIns="0" tIns="45700" rIns="91425" bIns="45700" anchor="b" anchorCtr="0">
            <a:noAutofit/>
          </a:bodyPr>
          <a:lstStyle/>
          <a:p>
            <a:pPr marL="0" lvl="0" indent="0" algn="l" rtl="0">
              <a:lnSpc>
                <a:spcPct val="96666"/>
              </a:lnSpc>
              <a:spcBef>
                <a:spcPts val="0"/>
              </a:spcBef>
              <a:spcAft>
                <a:spcPts val="0"/>
              </a:spcAft>
              <a:buClr>
                <a:schemeClr val="lt1"/>
              </a:buClr>
              <a:buSzPts val="6000"/>
              <a:buFont typeface="Arial"/>
              <a:buNone/>
            </a:pPr>
            <a:r>
              <a:rPr lang="en-US"/>
              <a:t>CSE 321</a:t>
            </a:r>
            <a:endParaRPr/>
          </a:p>
          <a:p>
            <a:pPr marL="0" lvl="0" indent="0" algn="l" rtl="0">
              <a:lnSpc>
                <a:spcPct val="96666"/>
              </a:lnSpc>
              <a:spcBef>
                <a:spcPts val="0"/>
              </a:spcBef>
              <a:spcAft>
                <a:spcPts val="0"/>
              </a:spcAft>
              <a:buClr>
                <a:schemeClr val="lt1"/>
              </a:buClr>
              <a:buSzPts val="6000"/>
              <a:buFont typeface="Arial"/>
              <a:buNone/>
            </a:pPr>
            <a:r>
              <a:rPr lang="en-US" sz="2400"/>
              <a:t>Real Time and Embedded Operating Systems</a:t>
            </a:r>
            <a:endParaRPr sz="2400"/>
          </a:p>
        </p:txBody>
      </p:sp>
      <p:sp>
        <p:nvSpPr>
          <p:cNvPr id="70" name="Google Shape;70;p13"/>
          <p:cNvSpPr txBox="1">
            <a:spLocks noGrp="1"/>
          </p:cNvSpPr>
          <p:nvPr>
            <p:ph type="body" idx="1"/>
          </p:nvPr>
        </p:nvSpPr>
        <p:spPr>
          <a:xfrm>
            <a:off x="658368" y="3968496"/>
            <a:ext cx="6638400" cy="1650300"/>
          </a:xfrm>
          <a:prstGeom prst="rect">
            <a:avLst/>
          </a:prstGeom>
          <a:noFill/>
          <a:ln>
            <a:noFill/>
          </a:ln>
        </p:spPr>
        <p:txBody>
          <a:bodyPr spcFirstLastPara="1" wrap="square" lIns="0" tIns="45700" rIns="91425" bIns="45700" anchor="t" anchorCtr="0">
            <a:noAutofit/>
          </a:bodyPr>
          <a:lstStyle/>
          <a:p>
            <a:pPr marL="0" lvl="0" indent="0" algn="l" rtl="0">
              <a:lnSpc>
                <a:spcPct val="100000"/>
              </a:lnSpc>
              <a:spcBef>
                <a:spcPts val="1000"/>
              </a:spcBef>
              <a:spcAft>
                <a:spcPts val="0"/>
              </a:spcAft>
              <a:buSzPts val="2800"/>
              <a:buNone/>
            </a:pPr>
            <a:r>
              <a:rPr lang="en-US" dirty="0"/>
              <a:t>Project </a:t>
            </a:r>
            <a:r>
              <a:rPr lang="en-US" b="1" dirty="0"/>
              <a:t>2, Fall 2022</a:t>
            </a:r>
            <a:endParaRPr b="1" dirty="0"/>
          </a:p>
          <a:p>
            <a:pPr marL="0" lvl="0" indent="0" algn="l" rtl="0">
              <a:lnSpc>
                <a:spcPct val="100000"/>
              </a:lnSpc>
              <a:spcBef>
                <a:spcPts val="1000"/>
              </a:spcBef>
              <a:spcAft>
                <a:spcPts val="0"/>
              </a:spcAft>
              <a:buSzPts val="2800"/>
              <a:buNone/>
            </a:pPr>
            <a:r>
              <a:rPr lang="en-US" b="1" dirty="0"/>
              <a:t>Jayaprakash Ginjupalli</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EECB-1155-9B49-0738-A5650E5B7619}"/>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FFA0A801-BA2F-2999-8309-4DD840D9B84E}"/>
              </a:ext>
            </a:extLst>
          </p:cNvPr>
          <p:cNvSpPr>
            <a:spLocks noGrp="1"/>
          </p:cNvSpPr>
          <p:nvPr>
            <p:ph type="body" idx="1"/>
          </p:nvPr>
        </p:nvSpPr>
        <p:spPr/>
        <p:txBody>
          <a:bodyPr/>
          <a:lstStyle/>
          <a:p>
            <a:r>
              <a:rPr lang="en-US" dirty="0"/>
              <a:t>The result of this project should be the LCD display. If the entered code is right the LCD should display Unlock(if it is in locked state) and if we renter, the code the LCD display should show Locked. In addition, if we enter the wrong code into the keypad the LCD display will show as wrong entry</a:t>
            </a:r>
          </a:p>
        </p:txBody>
      </p:sp>
    </p:spTree>
    <p:extLst>
      <p:ext uri="{BB962C8B-B14F-4D97-AF65-F5344CB8AC3E}">
        <p14:creationId xmlns:p14="http://schemas.microsoft.com/office/powerpoint/2010/main" val="327645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DC70-D463-932D-E2AA-9A9AD4A758DB}"/>
              </a:ext>
            </a:extLst>
          </p:cNvPr>
          <p:cNvSpPr>
            <a:spLocks noGrp="1"/>
          </p:cNvSpPr>
          <p:nvPr>
            <p:ph type="title"/>
          </p:nvPr>
        </p:nvSpPr>
        <p:spPr/>
        <p:txBody>
          <a:bodyPr/>
          <a:lstStyle/>
          <a:p>
            <a:pPr marL="101600" lvl="0" algn="l" rtl="0">
              <a:spcBef>
                <a:spcPts val="1000"/>
              </a:spcBef>
              <a:spcAft>
                <a:spcPts val="0"/>
              </a:spcAft>
              <a:buSzPts val="2000"/>
            </a:pPr>
            <a:r>
              <a:rPr lang="en-IN" u="sng" dirty="0">
                <a:solidFill>
                  <a:schemeClr val="hlink"/>
                </a:solidFill>
              </a:rPr>
              <a:t>Recommendation of improvement</a:t>
            </a:r>
            <a:endParaRPr lang="en-US" u="sng" dirty="0">
              <a:solidFill>
                <a:schemeClr val="hlink"/>
              </a:solidFill>
            </a:endParaRPr>
          </a:p>
        </p:txBody>
      </p:sp>
      <p:sp>
        <p:nvSpPr>
          <p:cNvPr id="3" name="Text Placeholder 2">
            <a:extLst>
              <a:ext uri="{FF2B5EF4-FFF2-40B4-BE49-F238E27FC236}">
                <a16:creationId xmlns:a16="http://schemas.microsoft.com/office/drawing/2014/main" id="{35C63DF6-5673-7717-91B1-D089FF6FF073}"/>
              </a:ext>
            </a:extLst>
          </p:cNvPr>
          <p:cNvSpPr>
            <a:spLocks noGrp="1"/>
          </p:cNvSpPr>
          <p:nvPr>
            <p:ph type="body" idx="1"/>
          </p:nvPr>
        </p:nvSpPr>
        <p:spPr/>
        <p:txBody>
          <a:bodyPr/>
          <a:lstStyle/>
          <a:p>
            <a:r>
              <a:rPr lang="en-US" dirty="0"/>
              <a:t>The project can be improved by doing a couple of things</a:t>
            </a:r>
          </a:p>
          <a:p>
            <a:pPr marL="571500" indent="-342900">
              <a:buFont typeface="Arial" panose="020B0604020202020204" pitchFamily="34" charset="0"/>
              <a:buChar char="•"/>
            </a:pPr>
            <a:r>
              <a:rPr lang="en-US" dirty="0"/>
              <a:t>We can add a rest option so that we can set a new password so that many users can use the lock/unlock at the same time</a:t>
            </a:r>
          </a:p>
          <a:p>
            <a:pPr marL="571500" indent="-342900">
              <a:buFont typeface="Arial" panose="020B0604020202020204" pitchFamily="34" charset="0"/>
              <a:buChar char="•"/>
            </a:pPr>
            <a:r>
              <a:rPr lang="en-US" dirty="0"/>
              <a:t>We can also add an additional code for resetting the password in case the user forget the code they entered in the keypad.</a:t>
            </a:r>
          </a:p>
          <a:p>
            <a:pPr marL="228600" indent="0"/>
            <a:endParaRPr lang="en-US" dirty="0"/>
          </a:p>
        </p:txBody>
      </p:sp>
    </p:spTree>
    <p:extLst>
      <p:ext uri="{BB962C8B-B14F-4D97-AF65-F5344CB8AC3E}">
        <p14:creationId xmlns:p14="http://schemas.microsoft.com/office/powerpoint/2010/main" val="394596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Table of Contents</a:t>
            </a:r>
            <a:endParaRPr/>
          </a:p>
        </p:txBody>
      </p:sp>
      <p:sp>
        <p:nvSpPr>
          <p:cNvPr id="77" name="Google Shape;77;p14"/>
          <p:cNvSpPr txBox="1">
            <a:spLocks noGrp="1"/>
          </p:cNvSpPr>
          <p:nvPr>
            <p:ph type="body" idx="1"/>
          </p:nvPr>
        </p:nvSpPr>
        <p:spPr>
          <a:xfrm>
            <a:off x="310893" y="1320800"/>
            <a:ext cx="11167800" cy="3848100"/>
          </a:xfrm>
          <a:prstGeom prst="rect">
            <a:avLst/>
          </a:prstGeom>
        </p:spPr>
        <p:txBody>
          <a:bodyPr spcFirstLastPara="1" wrap="square" lIns="91425" tIns="45700" rIns="91425" bIns="45700" anchor="t" anchorCtr="0">
            <a:noAutofit/>
          </a:bodyPr>
          <a:lstStyle/>
          <a:p>
            <a:pPr marL="101600" lvl="0" indent="0" algn="l" rtl="0">
              <a:spcBef>
                <a:spcPts val="1000"/>
              </a:spcBef>
              <a:spcAft>
                <a:spcPts val="0"/>
              </a:spcAft>
              <a:buSzPts val="2000"/>
            </a:pPr>
            <a:endParaRPr lang="en-US" u="sng" dirty="0">
              <a:solidFill>
                <a:schemeClr val="hlink"/>
              </a:solidFill>
              <a:hlinkClick r:id="rId3" action="ppaction://hlinksldjump"/>
            </a:endParaRPr>
          </a:p>
          <a:p>
            <a:pPr marL="457200" lvl="0" indent="-355600" algn="l" rtl="0">
              <a:spcBef>
                <a:spcPts val="1000"/>
              </a:spcBef>
              <a:spcAft>
                <a:spcPts val="0"/>
              </a:spcAft>
              <a:buSzPts val="2000"/>
              <a:buChar char="●"/>
            </a:pPr>
            <a:r>
              <a:rPr lang="en-US" u="sng" dirty="0">
                <a:solidFill>
                  <a:schemeClr val="bg2"/>
                </a:solidFill>
                <a:hlinkClick r:id="rId3" action="ppaction://hlinksldjump">
                  <a:extLst>
                    <a:ext uri="{A12FA001-AC4F-418D-AE19-62706E023703}">
                      <ahyp:hlinkClr xmlns:ahyp="http://schemas.microsoft.com/office/drawing/2018/hyperlinkcolor" val="tx"/>
                    </a:ext>
                  </a:extLst>
                </a:hlinkClick>
              </a:rPr>
              <a:t>Project Overview</a:t>
            </a:r>
            <a:r>
              <a:rPr lang="en-US" u="sng" dirty="0">
                <a:solidFill>
                  <a:schemeClr val="bg2"/>
                </a:solidFill>
              </a:rPr>
              <a:t>(introduction &amp; specifications)</a:t>
            </a:r>
          </a:p>
          <a:p>
            <a:pPr marL="457200" lvl="0" indent="-355600" algn="l" rtl="0">
              <a:spcBef>
                <a:spcPts val="1000"/>
              </a:spcBef>
              <a:spcAft>
                <a:spcPts val="0"/>
              </a:spcAft>
              <a:buSzPts val="2000"/>
              <a:buChar char="●"/>
            </a:pPr>
            <a:r>
              <a:rPr lang="en-IN" u="sng" dirty="0">
                <a:solidFill>
                  <a:schemeClr val="hlink"/>
                </a:solidFill>
              </a:rPr>
              <a:t>Features</a:t>
            </a:r>
          </a:p>
          <a:p>
            <a:pPr marL="457200" lvl="0" indent="-355600" algn="l" rtl="0">
              <a:spcBef>
                <a:spcPts val="1000"/>
              </a:spcBef>
              <a:spcAft>
                <a:spcPts val="0"/>
              </a:spcAft>
              <a:buSzPts val="2000"/>
              <a:buChar char="●"/>
            </a:pPr>
            <a:r>
              <a:rPr lang="en-IN" u="sng" dirty="0">
                <a:solidFill>
                  <a:schemeClr val="hlink"/>
                </a:solidFill>
              </a:rPr>
              <a:t>Applications</a:t>
            </a:r>
          </a:p>
          <a:p>
            <a:pPr marL="457200" lvl="0" indent="-355600" algn="l" rtl="0">
              <a:spcBef>
                <a:spcPts val="1000"/>
              </a:spcBef>
              <a:spcAft>
                <a:spcPts val="0"/>
              </a:spcAft>
              <a:buSzPts val="2000"/>
              <a:buChar char="●"/>
            </a:pPr>
            <a:r>
              <a:rPr lang="en-IN" u="sng" dirty="0">
                <a:solidFill>
                  <a:schemeClr val="hlink"/>
                </a:solidFill>
              </a:rPr>
              <a:t>Diagram</a:t>
            </a:r>
          </a:p>
          <a:p>
            <a:pPr marL="457200" lvl="0" indent="-355600" algn="l" rtl="0">
              <a:spcBef>
                <a:spcPts val="1000"/>
              </a:spcBef>
              <a:spcAft>
                <a:spcPts val="0"/>
              </a:spcAft>
              <a:buSzPts val="2000"/>
              <a:buChar char="●"/>
            </a:pPr>
            <a:r>
              <a:rPr lang="en-IN" u="sng" dirty="0">
                <a:solidFill>
                  <a:schemeClr val="hlink"/>
                </a:solidFill>
              </a:rPr>
              <a:t>Functionality Diagram</a:t>
            </a:r>
          </a:p>
          <a:p>
            <a:pPr marL="457200" lvl="0" indent="-355600" algn="l" rtl="0">
              <a:spcBef>
                <a:spcPts val="1000"/>
              </a:spcBef>
              <a:spcAft>
                <a:spcPts val="0"/>
              </a:spcAft>
              <a:buSzPts val="2000"/>
              <a:buChar char="●"/>
            </a:pPr>
            <a:r>
              <a:rPr lang="en-US" u="sng" dirty="0">
                <a:solidFill>
                  <a:schemeClr val="hlink"/>
                </a:solidFill>
                <a:hlinkClick r:id="rId4" action="ppaction://hlinksldjump"/>
              </a:rPr>
              <a:t>Bill of Materials</a:t>
            </a:r>
            <a:endParaRPr lang="en-US" u="sng" dirty="0">
              <a:solidFill>
                <a:schemeClr val="hlink"/>
              </a:solidFill>
            </a:endParaRPr>
          </a:p>
          <a:p>
            <a:pPr marL="457200" lvl="0" indent="-355600" algn="l" rtl="0">
              <a:spcBef>
                <a:spcPts val="1000"/>
              </a:spcBef>
              <a:spcAft>
                <a:spcPts val="0"/>
              </a:spcAft>
              <a:buSzPts val="2000"/>
              <a:buChar char="●"/>
            </a:pPr>
            <a:r>
              <a:rPr lang="en-US" u="sng" dirty="0">
                <a:solidFill>
                  <a:schemeClr val="hlink"/>
                </a:solidFill>
              </a:rPr>
              <a:t>Test plans</a:t>
            </a:r>
          </a:p>
          <a:p>
            <a:pPr marL="457200" lvl="0" indent="-355600" algn="l" rtl="0">
              <a:spcBef>
                <a:spcPts val="1000"/>
              </a:spcBef>
              <a:spcAft>
                <a:spcPts val="0"/>
              </a:spcAft>
              <a:buSzPts val="2000"/>
              <a:buChar char="●"/>
            </a:pPr>
            <a:r>
              <a:rPr lang="en-US" u="sng" dirty="0">
                <a:solidFill>
                  <a:schemeClr val="hlink"/>
                </a:solidFill>
              </a:rPr>
              <a:t>Results</a:t>
            </a:r>
          </a:p>
          <a:p>
            <a:pPr marL="457200" lvl="0" indent="-355600" algn="l" rtl="0">
              <a:spcBef>
                <a:spcPts val="1000"/>
              </a:spcBef>
              <a:spcAft>
                <a:spcPts val="0"/>
              </a:spcAft>
              <a:buSzPts val="2000"/>
              <a:buChar char="●"/>
            </a:pPr>
            <a:r>
              <a:rPr lang="en-IN" u="sng" dirty="0">
                <a:solidFill>
                  <a:schemeClr val="hlink"/>
                </a:solidFill>
              </a:rPr>
              <a:t>Recommendation of improvement</a:t>
            </a:r>
            <a:endParaRPr lang="en-US" u="sng" dirty="0">
              <a:solidFill>
                <a:schemeClr va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Project Overview</a:t>
            </a:r>
            <a:endParaRPr dirty="0"/>
          </a:p>
        </p:txBody>
      </p:sp>
      <p:sp>
        <p:nvSpPr>
          <p:cNvPr id="84" name="Google Shape;84;p15"/>
          <p:cNvSpPr txBox="1">
            <a:spLocks noGrp="1"/>
          </p:cNvSpPr>
          <p:nvPr>
            <p:ph type="body" idx="1"/>
          </p:nvPr>
        </p:nvSpPr>
        <p:spPr>
          <a:xfrm>
            <a:off x="512100" y="18806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b="1" dirty="0"/>
              <a:t>Introduction :</a:t>
            </a:r>
          </a:p>
          <a:p>
            <a:pPr marL="0" lvl="0" indent="0" algn="l" rtl="0">
              <a:lnSpc>
                <a:spcPct val="150000"/>
              </a:lnSpc>
              <a:spcBef>
                <a:spcPts val="1000"/>
              </a:spcBef>
              <a:spcAft>
                <a:spcPts val="0"/>
              </a:spcAft>
              <a:buNone/>
            </a:pPr>
            <a:r>
              <a:rPr lang="en-US" sz="1800" dirty="0"/>
              <a:t>This is the report for the second project assigned in the class CSE 321 Embedded systems at the University at Buffalo. The goal of the project was to make a fully programmable lock/unlock using a programable board and external peripherals. This report will list the features of the project, the results and how to set the project up </a:t>
            </a:r>
          </a:p>
          <a:p>
            <a:pPr marL="0" lvl="0" indent="0" algn="l" rtl="0">
              <a:lnSpc>
                <a:spcPct val="150000"/>
              </a:lnSpc>
              <a:spcBef>
                <a:spcPts val="1000"/>
              </a:spcBef>
              <a:spcAft>
                <a:spcPts val="0"/>
              </a:spcAft>
              <a:buNone/>
            </a:pPr>
            <a:r>
              <a:rPr lang="en-US" b="1" dirty="0"/>
              <a:t>Specification:</a:t>
            </a:r>
          </a:p>
          <a:p>
            <a:pPr marL="0" lvl="0" indent="0" algn="l" rtl="0">
              <a:lnSpc>
                <a:spcPct val="150000"/>
              </a:lnSpc>
              <a:spcBef>
                <a:spcPts val="1000"/>
              </a:spcBef>
              <a:spcAft>
                <a:spcPts val="0"/>
              </a:spcAft>
              <a:buNone/>
            </a:pPr>
            <a:r>
              <a:rPr lang="en-US" sz="1800" dirty="0"/>
              <a:t>	Input ports: PE7,PE8,PE9</a:t>
            </a:r>
          </a:p>
          <a:p>
            <a:pPr marL="0" lvl="0" indent="0" algn="l" rtl="0">
              <a:lnSpc>
                <a:spcPct val="150000"/>
              </a:lnSpc>
              <a:spcBef>
                <a:spcPts val="1000"/>
              </a:spcBef>
              <a:spcAft>
                <a:spcPts val="0"/>
              </a:spcAft>
              <a:buNone/>
            </a:pPr>
            <a:r>
              <a:rPr lang="en-US" sz="1800" dirty="0"/>
              <a:t>	Output ports: PA0,PA1,PA2,PA3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6B95-B416-CDF8-DFF6-266040CB467A}"/>
              </a:ext>
            </a:extLst>
          </p:cNvPr>
          <p:cNvSpPr>
            <a:spLocks noGrp="1"/>
          </p:cNvSpPr>
          <p:nvPr>
            <p:ph type="title"/>
          </p:nvPr>
        </p:nvSpPr>
        <p:spPr/>
        <p:txBody>
          <a:bodyPr/>
          <a:lstStyle/>
          <a:p>
            <a:r>
              <a:rPr lang="en-US" dirty="0"/>
              <a:t>Features</a:t>
            </a:r>
            <a:br>
              <a:rPr lang="en-US" dirty="0"/>
            </a:br>
            <a:endParaRPr lang="en-US" dirty="0"/>
          </a:p>
        </p:txBody>
      </p:sp>
      <p:sp>
        <p:nvSpPr>
          <p:cNvPr id="3" name="Text Placeholder 2">
            <a:extLst>
              <a:ext uri="{FF2B5EF4-FFF2-40B4-BE49-F238E27FC236}">
                <a16:creationId xmlns:a16="http://schemas.microsoft.com/office/drawing/2014/main" id="{01E2E0E2-1A80-7887-50D0-C0052BF95F4C}"/>
              </a:ext>
            </a:extLst>
          </p:cNvPr>
          <p:cNvSpPr>
            <a:spLocks noGrp="1"/>
          </p:cNvSpPr>
          <p:nvPr>
            <p:ph type="body" idx="1"/>
          </p:nvPr>
        </p:nvSpPr>
        <p:spPr/>
        <p:txBody>
          <a:bodyPr/>
          <a:lstStyle/>
          <a:p>
            <a:pPr marL="571500" indent="-342900">
              <a:buFont typeface="Arial" panose="020B0604020202020204" pitchFamily="34" charset="0"/>
              <a:buChar char="•"/>
            </a:pPr>
            <a:r>
              <a:rPr lang="en-US" dirty="0"/>
              <a:t>Code entered via matrix keypad</a:t>
            </a:r>
            <a:endParaRPr lang="en-US" b="1" dirty="0"/>
          </a:p>
          <a:p>
            <a:pPr marL="571500" indent="-342900">
              <a:buFont typeface="Wingdings" panose="05000000000000000000" pitchFamily="2" charset="2"/>
              <a:buChar char="§"/>
            </a:pPr>
            <a:r>
              <a:rPr lang="en-US" dirty="0"/>
              <a:t>Every time a value is entered, an LED lights up</a:t>
            </a:r>
          </a:p>
          <a:p>
            <a:pPr marL="571500" indent="-342900">
              <a:buFont typeface="Wingdings" panose="05000000000000000000" pitchFamily="2" charset="2"/>
              <a:buChar char="§"/>
            </a:pPr>
            <a:r>
              <a:rPr lang="en-US" dirty="0"/>
              <a:t>When 4 values are entered it will lock or unlock</a:t>
            </a:r>
          </a:p>
          <a:p>
            <a:pPr marL="571500" indent="-342900">
              <a:buFont typeface="Wingdings" panose="05000000000000000000" pitchFamily="2" charset="2"/>
              <a:buChar char="§"/>
            </a:pPr>
            <a:r>
              <a:rPr lang="en-US" dirty="0"/>
              <a:t>Lock/unlock mode will display on the LCD</a:t>
            </a:r>
          </a:p>
          <a:p>
            <a:pPr marL="571500" indent="-342900">
              <a:buFont typeface="Wingdings" panose="05000000000000000000" pitchFamily="2" charset="2"/>
              <a:buChar char="§"/>
            </a:pPr>
            <a:r>
              <a:rPr lang="en-US" dirty="0"/>
              <a:t>will have a response of some kind if the wrong code is entered</a:t>
            </a:r>
          </a:p>
          <a:p>
            <a:endParaRPr lang="en-US" dirty="0"/>
          </a:p>
        </p:txBody>
      </p:sp>
    </p:spTree>
    <p:extLst>
      <p:ext uri="{BB962C8B-B14F-4D97-AF65-F5344CB8AC3E}">
        <p14:creationId xmlns:p14="http://schemas.microsoft.com/office/powerpoint/2010/main" val="104327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3F97-95A2-414C-8F9A-23F76DBA3768}"/>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D9F63D1F-7C94-62B6-0B52-9B6718DAD1E1}"/>
              </a:ext>
            </a:extLst>
          </p:cNvPr>
          <p:cNvSpPr>
            <a:spLocks noGrp="1"/>
          </p:cNvSpPr>
          <p:nvPr>
            <p:ph type="body" idx="1"/>
          </p:nvPr>
        </p:nvSpPr>
        <p:spPr/>
        <p:txBody>
          <a:bodyPr/>
          <a:lstStyle/>
          <a:p>
            <a:r>
              <a:rPr lang="en-US" dirty="0"/>
              <a:t>The applications needed are as follows:</a:t>
            </a:r>
          </a:p>
          <a:p>
            <a:pPr marL="571500" indent="-342900">
              <a:buFont typeface="Arial" panose="020B0604020202020204" pitchFamily="34" charset="0"/>
              <a:buChar char="•"/>
            </a:pPr>
            <a:r>
              <a:rPr lang="en-US" dirty="0" err="1"/>
              <a:t>Mbed</a:t>
            </a:r>
            <a:r>
              <a:rPr lang="en-US" dirty="0"/>
              <a:t> Studio(IDE) </a:t>
            </a:r>
          </a:p>
          <a:p>
            <a:pPr marL="571500" indent="-342900">
              <a:buFont typeface="Arial" panose="020B0604020202020204" pitchFamily="34" charset="0"/>
              <a:buChar char="•"/>
            </a:pPr>
            <a:r>
              <a:rPr lang="en-US" dirty="0" err="1"/>
              <a:t>mbed.h</a:t>
            </a:r>
            <a:r>
              <a:rPr lang="en-US" dirty="0"/>
              <a:t> </a:t>
            </a:r>
          </a:p>
          <a:p>
            <a:pPr marL="571500" indent="-342900">
              <a:buFont typeface="Arial" panose="020B0604020202020204" pitchFamily="34" charset="0"/>
              <a:buChar char="•"/>
            </a:pPr>
            <a:r>
              <a:rPr lang="en-US" dirty="0" err="1"/>
              <a:t>mbed_events.h</a:t>
            </a:r>
            <a:r>
              <a:rPr lang="en-US" dirty="0"/>
              <a:t> </a:t>
            </a:r>
          </a:p>
          <a:p>
            <a:pPr marL="571500" indent="-342900">
              <a:buFont typeface="Arial" panose="020B0604020202020204" pitchFamily="34" charset="0"/>
              <a:buChar char="•"/>
            </a:pPr>
            <a:r>
              <a:rPr lang="en-US" dirty="0"/>
              <a:t> </a:t>
            </a:r>
            <a:r>
              <a:rPr lang="en-US" dirty="0" err="1"/>
              <a:t>rtos.h</a:t>
            </a:r>
            <a:r>
              <a:rPr lang="en-US" dirty="0"/>
              <a:t> </a:t>
            </a:r>
          </a:p>
          <a:p>
            <a:pPr marL="571500" indent="-342900">
              <a:buFont typeface="Arial" panose="020B0604020202020204" pitchFamily="34" charset="0"/>
              <a:buChar char="•"/>
            </a:pPr>
            <a:r>
              <a:rPr lang="en-US" dirty="0"/>
              <a:t> 1802.cpp and 1820.h </a:t>
            </a:r>
          </a:p>
          <a:p>
            <a:endParaRPr lang="en-US" dirty="0"/>
          </a:p>
        </p:txBody>
      </p:sp>
    </p:spTree>
    <p:extLst>
      <p:ext uri="{BB962C8B-B14F-4D97-AF65-F5344CB8AC3E}">
        <p14:creationId xmlns:p14="http://schemas.microsoft.com/office/powerpoint/2010/main" val="411119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631C-F1B6-0756-7DF5-C38090604326}"/>
              </a:ext>
            </a:extLst>
          </p:cNvPr>
          <p:cNvSpPr>
            <a:spLocks noGrp="1"/>
          </p:cNvSpPr>
          <p:nvPr>
            <p:ph type="title"/>
          </p:nvPr>
        </p:nvSpPr>
        <p:spPr/>
        <p:txBody>
          <a:bodyPr/>
          <a:lstStyle/>
          <a:p>
            <a:r>
              <a:rPr lang="en-US" dirty="0"/>
              <a:t>Diagram</a:t>
            </a:r>
          </a:p>
        </p:txBody>
      </p:sp>
      <p:sp>
        <p:nvSpPr>
          <p:cNvPr id="3" name="Text Placeholder 2">
            <a:extLst>
              <a:ext uri="{FF2B5EF4-FFF2-40B4-BE49-F238E27FC236}">
                <a16:creationId xmlns:a16="http://schemas.microsoft.com/office/drawing/2014/main" id="{0AAC3740-E02E-E343-54FF-447267F008D6}"/>
              </a:ext>
            </a:extLst>
          </p:cNvPr>
          <p:cNvSpPr>
            <a:spLocks noGrp="1"/>
          </p:cNvSpPr>
          <p:nvPr>
            <p:ph type="body" idx="1"/>
          </p:nvPr>
        </p:nvSpPr>
        <p:spPr>
          <a:xfrm>
            <a:off x="566925" y="1828800"/>
            <a:ext cx="11167800" cy="4204725"/>
          </a:xfrm>
        </p:spPr>
        <p:txBody>
          <a:bodyPr/>
          <a:lstStyle/>
          <a:p>
            <a:endParaRPr lang="en-US" sz="1400" dirty="0"/>
          </a:p>
        </p:txBody>
      </p:sp>
      <p:sp>
        <p:nvSpPr>
          <p:cNvPr id="4" name="Rectangle 3">
            <a:extLst>
              <a:ext uri="{FF2B5EF4-FFF2-40B4-BE49-F238E27FC236}">
                <a16:creationId xmlns:a16="http://schemas.microsoft.com/office/drawing/2014/main" id="{1A951076-35F7-EA60-015C-F3C746B7BD27}"/>
              </a:ext>
            </a:extLst>
          </p:cNvPr>
          <p:cNvSpPr/>
          <p:nvPr/>
        </p:nvSpPr>
        <p:spPr>
          <a:xfrm>
            <a:off x="1119097" y="363976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Keypad</a:t>
            </a:r>
          </a:p>
        </p:txBody>
      </p:sp>
      <p:cxnSp>
        <p:nvCxnSpPr>
          <p:cNvPr id="6" name="Straight Arrow Connector 5">
            <a:extLst>
              <a:ext uri="{FF2B5EF4-FFF2-40B4-BE49-F238E27FC236}">
                <a16:creationId xmlns:a16="http://schemas.microsoft.com/office/drawing/2014/main" id="{79559A01-4DEE-0005-AD57-F1650EDF7551}"/>
              </a:ext>
            </a:extLst>
          </p:cNvPr>
          <p:cNvCxnSpPr/>
          <p:nvPr/>
        </p:nvCxnSpPr>
        <p:spPr>
          <a:xfrm>
            <a:off x="2033497" y="4096966"/>
            <a:ext cx="1475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71872E8-ED92-98B4-E3B5-7E55A43C3BF2}"/>
              </a:ext>
            </a:extLst>
          </p:cNvPr>
          <p:cNvSpPr/>
          <p:nvPr/>
        </p:nvSpPr>
        <p:spPr>
          <a:xfrm>
            <a:off x="3541455" y="2313914"/>
            <a:ext cx="1864734" cy="3545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Breadboard</a:t>
            </a:r>
          </a:p>
        </p:txBody>
      </p:sp>
      <p:sp>
        <p:nvSpPr>
          <p:cNvPr id="8" name="Rectangle 7">
            <a:extLst>
              <a:ext uri="{FF2B5EF4-FFF2-40B4-BE49-F238E27FC236}">
                <a16:creationId xmlns:a16="http://schemas.microsoft.com/office/drawing/2014/main" id="{D1398F1B-D6EB-6FB1-0222-968617627B6B}"/>
              </a:ext>
            </a:extLst>
          </p:cNvPr>
          <p:cNvSpPr/>
          <p:nvPr/>
        </p:nvSpPr>
        <p:spPr>
          <a:xfrm>
            <a:off x="7026441" y="2508789"/>
            <a:ext cx="2903621" cy="4504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Nucleo</a:t>
            </a:r>
            <a:endParaRPr lang="en-US" dirty="0"/>
          </a:p>
        </p:txBody>
      </p:sp>
      <p:sp>
        <p:nvSpPr>
          <p:cNvPr id="9" name="Rectangle 8">
            <a:extLst>
              <a:ext uri="{FF2B5EF4-FFF2-40B4-BE49-F238E27FC236}">
                <a16:creationId xmlns:a16="http://schemas.microsoft.com/office/drawing/2014/main" id="{137EAB77-51EA-F9C4-E2D2-F6A9024D3F7D}"/>
              </a:ext>
            </a:extLst>
          </p:cNvPr>
          <p:cNvSpPr/>
          <p:nvPr/>
        </p:nvSpPr>
        <p:spPr>
          <a:xfrm>
            <a:off x="6922166" y="1035745"/>
            <a:ext cx="3112169" cy="71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LCD screen</a:t>
            </a:r>
          </a:p>
        </p:txBody>
      </p:sp>
      <p:cxnSp>
        <p:nvCxnSpPr>
          <p:cNvPr id="11" name="Straight Arrow Connector 10">
            <a:extLst>
              <a:ext uri="{FF2B5EF4-FFF2-40B4-BE49-F238E27FC236}">
                <a16:creationId xmlns:a16="http://schemas.microsoft.com/office/drawing/2014/main" id="{A933D66B-21B7-CA8D-F879-16F9720AA155}"/>
              </a:ext>
            </a:extLst>
          </p:cNvPr>
          <p:cNvCxnSpPr>
            <a:stCxn id="8" idx="0"/>
            <a:endCxn id="9" idx="2"/>
          </p:cNvCxnSpPr>
          <p:nvPr/>
        </p:nvCxnSpPr>
        <p:spPr>
          <a:xfrm flipH="1" flipV="1">
            <a:off x="8478251" y="1751829"/>
            <a:ext cx="1" cy="75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004C0C-2222-DA06-99AC-23C356393C62}"/>
              </a:ext>
            </a:extLst>
          </p:cNvPr>
          <p:cNvCxnSpPr/>
          <p:nvPr/>
        </p:nvCxnSpPr>
        <p:spPr>
          <a:xfrm flipH="1">
            <a:off x="5406189" y="4096966"/>
            <a:ext cx="1620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9B8C13B-B7C3-BA30-2056-B1A19A3585EC}"/>
              </a:ext>
            </a:extLst>
          </p:cNvPr>
          <p:cNvSpPr txBox="1"/>
          <p:nvPr/>
        </p:nvSpPr>
        <p:spPr>
          <a:xfrm>
            <a:off x="2350008" y="4086562"/>
            <a:ext cx="1033272" cy="523220"/>
          </a:xfrm>
          <a:prstGeom prst="rect">
            <a:avLst/>
          </a:prstGeom>
          <a:noFill/>
        </p:spPr>
        <p:txBody>
          <a:bodyPr wrap="square" rtlCol="0">
            <a:spAutoFit/>
          </a:bodyPr>
          <a:lstStyle/>
          <a:p>
            <a:r>
              <a:rPr lang="en-US" dirty="0"/>
              <a:t>Input from keyboard</a:t>
            </a:r>
          </a:p>
        </p:txBody>
      </p:sp>
      <p:sp>
        <p:nvSpPr>
          <p:cNvPr id="20" name="TextBox 19">
            <a:extLst>
              <a:ext uri="{FF2B5EF4-FFF2-40B4-BE49-F238E27FC236}">
                <a16:creationId xmlns:a16="http://schemas.microsoft.com/office/drawing/2014/main" id="{1371445F-6692-A2AE-C737-F8E9663AE19A}"/>
              </a:ext>
            </a:extLst>
          </p:cNvPr>
          <p:cNvSpPr txBox="1"/>
          <p:nvPr/>
        </p:nvSpPr>
        <p:spPr>
          <a:xfrm flipH="1">
            <a:off x="5779248" y="4155243"/>
            <a:ext cx="772428" cy="523220"/>
          </a:xfrm>
          <a:prstGeom prst="rect">
            <a:avLst/>
          </a:prstGeom>
          <a:noFill/>
        </p:spPr>
        <p:txBody>
          <a:bodyPr wrap="square" rtlCol="0">
            <a:spAutoFit/>
          </a:bodyPr>
          <a:lstStyle/>
          <a:p>
            <a:r>
              <a:rPr lang="en-US" dirty="0"/>
              <a:t>Power to rows</a:t>
            </a:r>
          </a:p>
        </p:txBody>
      </p:sp>
      <p:sp>
        <p:nvSpPr>
          <p:cNvPr id="22" name="TextBox 21">
            <a:extLst>
              <a:ext uri="{FF2B5EF4-FFF2-40B4-BE49-F238E27FC236}">
                <a16:creationId xmlns:a16="http://schemas.microsoft.com/office/drawing/2014/main" id="{490A5CF2-78B7-A25B-FD66-4353EA48273E}"/>
              </a:ext>
            </a:extLst>
          </p:cNvPr>
          <p:cNvSpPr txBox="1"/>
          <p:nvPr/>
        </p:nvSpPr>
        <p:spPr>
          <a:xfrm>
            <a:off x="8521901" y="1986592"/>
            <a:ext cx="1408157" cy="307777"/>
          </a:xfrm>
          <a:prstGeom prst="rect">
            <a:avLst/>
          </a:prstGeom>
          <a:noFill/>
        </p:spPr>
        <p:txBody>
          <a:bodyPr wrap="square" rtlCol="0">
            <a:spAutoFit/>
          </a:bodyPr>
          <a:lstStyle/>
          <a:p>
            <a:r>
              <a:rPr lang="en-US" dirty="0"/>
              <a:t>Data from input</a:t>
            </a:r>
          </a:p>
        </p:txBody>
      </p:sp>
    </p:spTree>
    <p:extLst>
      <p:ext uri="{BB962C8B-B14F-4D97-AF65-F5344CB8AC3E}">
        <p14:creationId xmlns:p14="http://schemas.microsoft.com/office/powerpoint/2010/main" val="164928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D3AEDA-4706-AFC4-0C94-4B5066255C35}"/>
              </a:ext>
            </a:extLst>
          </p:cNvPr>
          <p:cNvSpPr>
            <a:spLocks noGrp="1"/>
          </p:cNvSpPr>
          <p:nvPr>
            <p:ph type="body" idx="1"/>
          </p:nvPr>
        </p:nvSpPr>
        <p:spPr>
          <a:xfrm>
            <a:off x="155448" y="1042416"/>
            <a:ext cx="11579277" cy="4991109"/>
          </a:xfrm>
        </p:spPr>
        <p:txBody>
          <a:bodyPr/>
          <a:lstStyle/>
          <a:p>
            <a:r>
              <a:rPr lang="en-US" dirty="0"/>
              <a:t>Functionality Diagram:</a:t>
            </a:r>
          </a:p>
        </p:txBody>
      </p:sp>
      <p:sp>
        <p:nvSpPr>
          <p:cNvPr id="4" name="Oval 3">
            <a:extLst>
              <a:ext uri="{FF2B5EF4-FFF2-40B4-BE49-F238E27FC236}">
                <a16:creationId xmlns:a16="http://schemas.microsoft.com/office/drawing/2014/main" id="{49692C64-D967-F470-7D83-B8A2041B9ED6}"/>
              </a:ext>
            </a:extLst>
          </p:cNvPr>
          <p:cNvSpPr/>
          <p:nvPr/>
        </p:nvSpPr>
        <p:spPr>
          <a:xfrm>
            <a:off x="4896612" y="1042416"/>
            <a:ext cx="1028662" cy="868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a:p>
            <a:pPr algn="ctr"/>
            <a:r>
              <a:rPr lang="en-US" dirty="0"/>
              <a:t>Set pin=8351</a:t>
            </a:r>
          </a:p>
        </p:txBody>
      </p:sp>
      <p:sp>
        <p:nvSpPr>
          <p:cNvPr id="5" name="Flowchart: Process 4">
            <a:extLst>
              <a:ext uri="{FF2B5EF4-FFF2-40B4-BE49-F238E27FC236}">
                <a16:creationId xmlns:a16="http://schemas.microsoft.com/office/drawing/2014/main" id="{E93798C8-B11A-5040-27B8-3FDFC3D4F6CF}"/>
              </a:ext>
            </a:extLst>
          </p:cNvPr>
          <p:cNvSpPr/>
          <p:nvPr/>
        </p:nvSpPr>
        <p:spPr>
          <a:xfrm>
            <a:off x="4896612" y="2350009"/>
            <a:ext cx="1115568" cy="5852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4 digit code on keypad</a:t>
            </a:r>
          </a:p>
        </p:txBody>
      </p:sp>
      <p:sp>
        <p:nvSpPr>
          <p:cNvPr id="6" name="Flowchart: Process 5">
            <a:extLst>
              <a:ext uri="{FF2B5EF4-FFF2-40B4-BE49-F238E27FC236}">
                <a16:creationId xmlns:a16="http://schemas.microsoft.com/office/drawing/2014/main" id="{5E7D1328-8B4E-0654-AAD4-8E60D3EB1E42}"/>
              </a:ext>
            </a:extLst>
          </p:cNvPr>
          <p:cNvSpPr/>
          <p:nvPr/>
        </p:nvSpPr>
        <p:spPr>
          <a:xfrm>
            <a:off x="4894956" y="3286509"/>
            <a:ext cx="1130939" cy="5852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8351 pressed on keypad</a:t>
            </a:r>
          </a:p>
        </p:txBody>
      </p:sp>
      <p:sp>
        <p:nvSpPr>
          <p:cNvPr id="7" name="Flowchart: Process 6">
            <a:extLst>
              <a:ext uri="{FF2B5EF4-FFF2-40B4-BE49-F238E27FC236}">
                <a16:creationId xmlns:a16="http://schemas.microsoft.com/office/drawing/2014/main" id="{15EB1FE0-185D-6736-515A-6B27C1957BA4}"/>
              </a:ext>
            </a:extLst>
          </p:cNvPr>
          <p:cNvSpPr/>
          <p:nvPr/>
        </p:nvSpPr>
        <p:spPr>
          <a:xfrm>
            <a:off x="7216103" y="3051210"/>
            <a:ext cx="1188720" cy="6583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Prints “Wrong code” on lcd</a:t>
            </a:r>
          </a:p>
        </p:txBody>
      </p:sp>
      <p:sp>
        <p:nvSpPr>
          <p:cNvPr id="8" name="Flowchart: Process 7">
            <a:extLst>
              <a:ext uri="{FF2B5EF4-FFF2-40B4-BE49-F238E27FC236}">
                <a16:creationId xmlns:a16="http://schemas.microsoft.com/office/drawing/2014/main" id="{EBD32276-BDC8-448F-03A9-2CB4B7DF99A1}"/>
              </a:ext>
            </a:extLst>
          </p:cNvPr>
          <p:cNvSpPr/>
          <p:nvPr/>
        </p:nvSpPr>
        <p:spPr>
          <a:xfrm>
            <a:off x="4966967" y="4163979"/>
            <a:ext cx="2087116" cy="5852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Locked when entered code unlocks and locks if entered again</a:t>
            </a:r>
          </a:p>
        </p:txBody>
      </p:sp>
      <p:sp>
        <p:nvSpPr>
          <p:cNvPr id="9" name="Oval 8">
            <a:extLst>
              <a:ext uri="{FF2B5EF4-FFF2-40B4-BE49-F238E27FC236}">
                <a16:creationId xmlns:a16="http://schemas.microsoft.com/office/drawing/2014/main" id="{9350E177-AEAE-77D3-4ACA-852E3EEFBAF0}"/>
              </a:ext>
            </a:extLst>
          </p:cNvPr>
          <p:cNvSpPr/>
          <p:nvPr/>
        </p:nvSpPr>
        <p:spPr>
          <a:xfrm>
            <a:off x="5543531" y="5517416"/>
            <a:ext cx="1104938" cy="1160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Lock/unlock status on LCD</a:t>
            </a:r>
          </a:p>
        </p:txBody>
      </p:sp>
      <p:cxnSp>
        <p:nvCxnSpPr>
          <p:cNvPr id="15" name="Straight Arrow Connector 14">
            <a:extLst>
              <a:ext uri="{FF2B5EF4-FFF2-40B4-BE49-F238E27FC236}">
                <a16:creationId xmlns:a16="http://schemas.microsoft.com/office/drawing/2014/main" id="{FAF2BAD0-A3FC-E544-8C12-574DFD3F3609}"/>
              </a:ext>
            </a:extLst>
          </p:cNvPr>
          <p:cNvCxnSpPr>
            <a:cxnSpLocks/>
            <a:stCxn id="4" idx="4"/>
            <a:endCxn id="5" idx="0"/>
          </p:cNvCxnSpPr>
          <p:nvPr/>
        </p:nvCxnSpPr>
        <p:spPr>
          <a:xfrm>
            <a:off x="5410943" y="1911096"/>
            <a:ext cx="43453" cy="43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A1714A-E142-C57C-0387-5088E533C7C2}"/>
              </a:ext>
            </a:extLst>
          </p:cNvPr>
          <p:cNvCxnSpPr>
            <a:cxnSpLocks/>
            <a:stCxn id="8" idx="2"/>
            <a:endCxn id="9" idx="0"/>
          </p:cNvCxnSpPr>
          <p:nvPr/>
        </p:nvCxnSpPr>
        <p:spPr>
          <a:xfrm>
            <a:off x="6010525" y="4749195"/>
            <a:ext cx="85475" cy="76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DF878F6-1A52-5DEC-46DB-24CC7082AB96}"/>
              </a:ext>
            </a:extLst>
          </p:cNvPr>
          <p:cNvCxnSpPr>
            <a:cxnSpLocks/>
            <a:stCxn id="8" idx="1"/>
            <a:endCxn id="5" idx="1"/>
          </p:cNvCxnSpPr>
          <p:nvPr/>
        </p:nvCxnSpPr>
        <p:spPr>
          <a:xfrm rot="10800000">
            <a:off x="4896613" y="2642617"/>
            <a:ext cx="70355" cy="1813970"/>
          </a:xfrm>
          <a:prstGeom prst="bentConnector3">
            <a:avLst>
              <a:gd name="adj1" fmla="val 31152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3732FB-0BE1-1779-27D3-D9ED4AE65A2B}"/>
              </a:ext>
            </a:extLst>
          </p:cNvPr>
          <p:cNvCxnSpPr>
            <a:cxnSpLocks/>
            <a:stCxn id="5" idx="2"/>
            <a:endCxn id="6" idx="0"/>
          </p:cNvCxnSpPr>
          <p:nvPr/>
        </p:nvCxnSpPr>
        <p:spPr>
          <a:xfrm>
            <a:off x="5454396" y="2935224"/>
            <a:ext cx="6030" cy="35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5E92E7-A974-6DDD-4DC6-A4BC3BC3A2AB}"/>
              </a:ext>
            </a:extLst>
          </p:cNvPr>
          <p:cNvCxnSpPr>
            <a:cxnSpLocks/>
            <a:stCxn id="6" idx="2"/>
            <a:endCxn id="8" idx="0"/>
          </p:cNvCxnSpPr>
          <p:nvPr/>
        </p:nvCxnSpPr>
        <p:spPr>
          <a:xfrm>
            <a:off x="5460426" y="3871725"/>
            <a:ext cx="550099" cy="29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9F2871B-2230-CE42-DBF0-0F8D06446AB4}"/>
              </a:ext>
            </a:extLst>
          </p:cNvPr>
          <p:cNvCxnSpPr>
            <a:endCxn id="7" idx="1"/>
          </p:cNvCxnSpPr>
          <p:nvPr/>
        </p:nvCxnSpPr>
        <p:spPr>
          <a:xfrm flipV="1">
            <a:off x="6010524" y="3380394"/>
            <a:ext cx="1205579" cy="222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9F27787-4EAC-95F4-6DBA-98997EAB5E5D}"/>
              </a:ext>
            </a:extLst>
          </p:cNvPr>
          <p:cNvCxnSpPr>
            <a:stCxn id="7" idx="0"/>
          </p:cNvCxnSpPr>
          <p:nvPr/>
        </p:nvCxnSpPr>
        <p:spPr>
          <a:xfrm rot="16200000" flipV="1">
            <a:off x="6700227" y="1940973"/>
            <a:ext cx="490890" cy="1729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CEBA86-9902-99DE-233C-47EEFA703226}"/>
              </a:ext>
            </a:extLst>
          </p:cNvPr>
          <p:cNvSpPr txBox="1"/>
          <p:nvPr/>
        </p:nvSpPr>
        <p:spPr>
          <a:xfrm>
            <a:off x="5529125" y="2956977"/>
            <a:ext cx="496769" cy="307777"/>
          </a:xfrm>
          <a:prstGeom prst="rect">
            <a:avLst/>
          </a:prstGeom>
          <a:noFill/>
        </p:spPr>
        <p:txBody>
          <a:bodyPr wrap="square" rtlCol="0">
            <a:spAutoFit/>
          </a:bodyPr>
          <a:lstStyle/>
          <a:p>
            <a:r>
              <a:rPr lang="en-US" dirty="0"/>
              <a:t>yes</a:t>
            </a:r>
          </a:p>
        </p:txBody>
      </p:sp>
      <p:sp>
        <p:nvSpPr>
          <p:cNvPr id="52" name="TextBox 51">
            <a:extLst>
              <a:ext uri="{FF2B5EF4-FFF2-40B4-BE49-F238E27FC236}">
                <a16:creationId xmlns:a16="http://schemas.microsoft.com/office/drawing/2014/main" id="{44DEF70C-783E-80CC-BAD0-C5FAA73CFA63}"/>
              </a:ext>
            </a:extLst>
          </p:cNvPr>
          <p:cNvSpPr txBox="1"/>
          <p:nvPr/>
        </p:nvSpPr>
        <p:spPr>
          <a:xfrm rot="20964467">
            <a:off x="6204631" y="3197730"/>
            <a:ext cx="516784" cy="318135"/>
          </a:xfrm>
          <a:prstGeom prst="rect">
            <a:avLst/>
          </a:prstGeom>
          <a:noFill/>
        </p:spPr>
        <p:txBody>
          <a:bodyPr wrap="square" rtlCol="0">
            <a:spAutoFit/>
          </a:bodyPr>
          <a:lstStyle/>
          <a:p>
            <a:r>
              <a:rPr lang="en-US" dirty="0"/>
              <a:t>no</a:t>
            </a:r>
          </a:p>
        </p:txBody>
      </p:sp>
      <p:sp>
        <p:nvSpPr>
          <p:cNvPr id="53" name="TextBox 52">
            <a:extLst>
              <a:ext uri="{FF2B5EF4-FFF2-40B4-BE49-F238E27FC236}">
                <a16:creationId xmlns:a16="http://schemas.microsoft.com/office/drawing/2014/main" id="{5DF4386C-F139-F65E-25BD-A3647DBC752B}"/>
              </a:ext>
            </a:extLst>
          </p:cNvPr>
          <p:cNvSpPr txBox="1"/>
          <p:nvPr/>
        </p:nvSpPr>
        <p:spPr>
          <a:xfrm>
            <a:off x="3102732" y="4145924"/>
            <a:ext cx="1487556" cy="738664"/>
          </a:xfrm>
          <a:prstGeom prst="rect">
            <a:avLst/>
          </a:prstGeom>
          <a:noFill/>
        </p:spPr>
        <p:txBody>
          <a:bodyPr wrap="square" rtlCol="0">
            <a:spAutoFit/>
          </a:bodyPr>
          <a:lstStyle/>
          <a:p>
            <a:r>
              <a:rPr lang="en-US" dirty="0"/>
              <a:t>Repeating the loop if entered again</a:t>
            </a:r>
          </a:p>
        </p:txBody>
      </p:sp>
      <p:sp>
        <p:nvSpPr>
          <p:cNvPr id="54" name="TextBox 53">
            <a:extLst>
              <a:ext uri="{FF2B5EF4-FFF2-40B4-BE49-F238E27FC236}">
                <a16:creationId xmlns:a16="http://schemas.microsoft.com/office/drawing/2014/main" id="{CF29EDE1-43B8-A1BC-EE29-5EA6278F776B}"/>
              </a:ext>
            </a:extLst>
          </p:cNvPr>
          <p:cNvSpPr txBox="1"/>
          <p:nvPr/>
        </p:nvSpPr>
        <p:spPr>
          <a:xfrm flipH="1">
            <a:off x="5908836" y="3834795"/>
            <a:ext cx="610516" cy="307777"/>
          </a:xfrm>
          <a:prstGeom prst="rect">
            <a:avLst/>
          </a:prstGeom>
          <a:noFill/>
        </p:spPr>
        <p:txBody>
          <a:bodyPr wrap="square" rtlCol="0">
            <a:spAutoFit/>
          </a:bodyPr>
          <a:lstStyle/>
          <a:p>
            <a:r>
              <a:rPr lang="en-US" dirty="0"/>
              <a:t>yes</a:t>
            </a:r>
          </a:p>
        </p:txBody>
      </p:sp>
    </p:spTree>
    <p:extLst>
      <p:ext uri="{BB962C8B-B14F-4D97-AF65-F5344CB8AC3E}">
        <p14:creationId xmlns:p14="http://schemas.microsoft.com/office/powerpoint/2010/main" val="173761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1B9C-AB34-AC20-BBF6-95D66FBB0A59}"/>
              </a:ext>
            </a:extLst>
          </p:cNvPr>
          <p:cNvSpPr>
            <a:spLocks noGrp="1"/>
          </p:cNvSpPr>
          <p:nvPr>
            <p:ph type="title"/>
          </p:nvPr>
        </p:nvSpPr>
        <p:spPr/>
        <p:txBody>
          <a:bodyPr/>
          <a:lstStyle/>
          <a:p>
            <a:r>
              <a:rPr lang="en-US" dirty="0"/>
              <a:t>Bill Of Material</a:t>
            </a:r>
            <a:br>
              <a:rPr lang="en-US" dirty="0"/>
            </a:br>
            <a:endParaRPr lang="en-US" dirty="0"/>
          </a:p>
        </p:txBody>
      </p:sp>
      <p:sp>
        <p:nvSpPr>
          <p:cNvPr id="3" name="Text Placeholder 2">
            <a:extLst>
              <a:ext uri="{FF2B5EF4-FFF2-40B4-BE49-F238E27FC236}">
                <a16:creationId xmlns:a16="http://schemas.microsoft.com/office/drawing/2014/main" id="{734B62B0-D194-68BA-FDE0-F06F70742038}"/>
              </a:ext>
            </a:extLst>
          </p:cNvPr>
          <p:cNvSpPr>
            <a:spLocks noGrp="1"/>
          </p:cNvSpPr>
          <p:nvPr>
            <p:ph type="body" idx="1"/>
          </p:nvPr>
        </p:nvSpPr>
        <p:spPr>
          <a:xfrm>
            <a:off x="429765" y="1956825"/>
            <a:ext cx="11167800" cy="3848100"/>
          </a:xfrm>
        </p:spPr>
        <p:txBody>
          <a:bodyPr/>
          <a:lstStyle/>
          <a:p>
            <a:pPr marL="571500" indent="-342900">
              <a:buFont typeface="Arial" panose="020B0604020202020204" pitchFamily="34" charset="0"/>
              <a:buChar char="•"/>
            </a:pPr>
            <a:r>
              <a:rPr lang="en-US" dirty="0"/>
              <a:t>Nucleo-L4R5ZI </a:t>
            </a:r>
          </a:p>
          <a:p>
            <a:pPr marL="571500" indent="-342900">
              <a:buFont typeface="Arial" panose="020B0604020202020204" pitchFamily="34" charset="0"/>
              <a:buChar char="•"/>
            </a:pPr>
            <a:r>
              <a:rPr lang="en-US" dirty="0"/>
              <a:t> USB a to Micro USB B cable </a:t>
            </a:r>
          </a:p>
          <a:p>
            <a:pPr marL="571500" indent="-342900">
              <a:buFont typeface="Arial" panose="020B0604020202020204" pitchFamily="34" charset="0"/>
              <a:buChar char="•"/>
            </a:pPr>
            <a:r>
              <a:rPr lang="en-US" dirty="0"/>
              <a:t> Breadboard </a:t>
            </a:r>
          </a:p>
          <a:p>
            <a:pPr marL="571500" indent="-342900">
              <a:buFont typeface="Arial" panose="020B0604020202020204" pitchFamily="34" charset="0"/>
              <a:buChar char="•"/>
            </a:pPr>
            <a:r>
              <a:rPr lang="en-US" dirty="0"/>
              <a:t>Jumpers/Wires </a:t>
            </a:r>
          </a:p>
          <a:p>
            <a:pPr marL="571500" indent="-342900">
              <a:buFont typeface="Arial" panose="020B0604020202020204" pitchFamily="34" charset="0"/>
              <a:buChar char="•"/>
            </a:pPr>
            <a:r>
              <a:rPr lang="en-US" dirty="0"/>
              <a:t> Standard male/male(at least 10) </a:t>
            </a:r>
          </a:p>
          <a:p>
            <a:pPr marL="571500" indent="-342900">
              <a:buFont typeface="Arial" panose="020B0604020202020204" pitchFamily="34" charset="0"/>
              <a:buChar char="•"/>
            </a:pPr>
            <a:r>
              <a:rPr lang="en-US" dirty="0"/>
              <a:t> at least 4 Male to Female</a:t>
            </a:r>
          </a:p>
          <a:p>
            <a:pPr marL="571500" indent="-342900">
              <a:buFont typeface="Arial" panose="020B0604020202020204" pitchFamily="34" charset="0"/>
              <a:buChar char="•"/>
            </a:pPr>
            <a:r>
              <a:rPr lang="en-US" dirty="0"/>
              <a:t>LED’s at least 6 </a:t>
            </a:r>
          </a:p>
          <a:p>
            <a:pPr marL="571500" indent="-342900">
              <a:buFont typeface="Arial" panose="020B0604020202020204" pitchFamily="34" charset="0"/>
              <a:buChar char="•"/>
            </a:pPr>
            <a:r>
              <a:rPr lang="en-US" dirty="0"/>
              <a:t>LCD 1608 screen </a:t>
            </a:r>
          </a:p>
          <a:p>
            <a:endParaRPr lang="en-US" dirty="0"/>
          </a:p>
        </p:txBody>
      </p:sp>
    </p:spTree>
    <p:extLst>
      <p:ext uri="{BB962C8B-B14F-4D97-AF65-F5344CB8AC3E}">
        <p14:creationId xmlns:p14="http://schemas.microsoft.com/office/powerpoint/2010/main" val="428180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6541-5280-6D9C-1BD5-F39F0836766F}"/>
              </a:ext>
            </a:extLst>
          </p:cNvPr>
          <p:cNvSpPr>
            <a:spLocks noGrp="1"/>
          </p:cNvSpPr>
          <p:nvPr>
            <p:ph type="title"/>
          </p:nvPr>
        </p:nvSpPr>
        <p:spPr/>
        <p:txBody>
          <a:bodyPr/>
          <a:lstStyle/>
          <a:p>
            <a:r>
              <a:rPr lang="en-US" dirty="0"/>
              <a:t>Test Plan</a:t>
            </a:r>
          </a:p>
        </p:txBody>
      </p:sp>
      <p:sp>
        <p:nvSpPr>
          <p:cNvPr id="3" name="Text Placeholder 2">
            <a:extLst>
              <a:ext uri="{FF2B5EF4-FFF2-40B4-BE49-F238E27FC236}">
                <a16:creationId xmlns:a16="http://schemas.microsoft.com/office/drawing/2014/main" id="{49528EB9-28CE-C91B-F1A8-07178CB066C0}"/>
              </a:ext>
            </a:extLst>
          </p:cNvPr>
          <p:cNvSpPr>
            <a:spLocks noGrp="1"/>
          </p:cNvSpPr>
          <p:nvPr>
            <p:ph type="body" idx="1"/>
          </p:nvPr>
        </p:nvSpPr>
        <p:spPr/>
        <p:txBody>
          <a:bodyPr/>
          <a:lstStyle/>
          <a:p>
            <a:pPr marL="571500" indent="-342900">
              <a:buFont typeface="Arial" panose="020B0604020202020204" pitchFamily="34" charset="0"/>
              <a:buChar char="•"/>
            </a:pPr>
            <a:r>
              <a:rPr lang="en-US" dirty="0"/>
              <a:t>Test by pressing the on the keyboard and see if the values are entered in output in </a:t>
            </a:r>
            <a:r>
              <a:rPr lang="en-US" dirty="0" err="1"/>
              <a:t>mbed</a:t>
            </a:r>
            <a:endParaRPr lang="en-US" dirty="0"/>
          </a:p>
          <a:p>
            <a:pPr marL="571500" indent="-342900">
              <a:buFont typeface="Arial" panose="020B0604020202020204" pitchFamily="34" charset="0"/>
              <a:buChar char="•"/>
            </a:pPr>
            <a:r>
              <a:rPr lang="en-US" dirty="0"/>
              <a:t>If the numbers are working, try pressing the correct code and the wrong code one after another and see the results in the output portion of </a:t>
            </a:r>
            <a:r>
              <a:rPr lang="en-US" dirty="0" err="1"/>
              <a:t>Mbed</a:t>
            </a:r>
            <a:r>
              <a:rPr lang="en-US" dirty="0"/>
              <a:t> </a:t>
            </a:r>
          </a:p>
          <a:p>
            <a:pPr marL="571500" indent="-342900">
              <a:buFont typeface="Arial" panose="020B0604020202020204" pitchFamily="34" charset="0"/>
              <a:buChar char="•"/>
            </a:pPr>
            <a:r>
              <a:rPr lang="en-US" dirty="0"/>
              <a:t>To test the LCD, connect the lcd to the </a:t>
            </a:r>
            <a:r>
              <a:rPr lang="en-US" dirty="0" err="1"/>
              <a:t>nucleo</a:t>
            </a:r>
            <a:r>
              <a:rPr lang="en-US" dirty="0"/>
              <a:t> and connect </a:t>
            </a:r>
            <a:r>
              <a:rPr lang="en-US" dirty="0" err="1"/>
              <a:t>nucleo</a:t>
            </a:r>
            <a:r>
              <a:rPr lang="en-US" dirty="0"/>
              <a:t> to the laptop and check if the answer in the output port matches the LCD display</a:t>
            </a:r>
          </a:p>
          <a:p>
            <a:pPr marL="571500" indent="-342900">
              <a:buFont typeface="Arial" panose="020B0604020202020204" pitchFamily="34" charset="0"/>
              <a:buChar char="•"/>
            </a:pPr>
            <a:r>
              <a:rPr lang="en-US" dirty="0"/>
              <a:t>Finally, check if LED is blinking after every entry on the keypad so that user knows if the number is entered on keypad</a:t>
            </a:r>
          </a:p>
        </p:txBody>
      </p:sp>
    </p:spTree>
    <p:extLst>
      <p:ext uri="{BB962C8B-B14F-4D97-AF65-F5344CB8AC3E}">
        <p14:creationId xmlns:p14="http://schemas.microsoft.com/office/powerpoint/2010/main" val="1063318367"/>
      </p:ext>
    </p:extLst>
  </p:cSld>
  <p:clrMapOvr>
    <a:masterClrMapping/>
  </p:clrMapOvr>
</p:sld>
</file>

<file path=ppt/theme/theme1.xml><?xml version="1.0" encoding="utf-8"?>
<a:theme xmlns:a="http://schemas.openxmlformats.org/drawingml/2006/main" name="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Widescreen</PresentationFormat>
  <Paragraphs>76</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Georgia</vt:lpstr>
      <vt:lpstr>Merriweather Sans</vt:lpstr>
      <vt:lpstr>Noto Sans Symbols</vt:lpstr>
      <vt:lpstr>Times</vt:lpstr>
      <vt:lpstr>Wingdings</vt:lpstr>
      <vt:lpstr>UB Powerpoint Template</vt:lpstr>
      <vt:lpstr>CSE 321 Real Time and Embedded Operating Systems</vt:lpstr>
      <vt:lpstr>Table of Contents</vt:lpstr>
      <vt:lpstr>Project Overview</vt:lpstr>
      <vt:lpstr>Features </vt:lpstr>
      <vt:lpstr>Applications</vt:lpstr>
      <vt:lpstr>Diagram</vt:lpstr>
      <vt:lpstr>PowerPoint Presentation</vt:lpstr>
      <vt:lpstr>Bill Of Material </vt:lpstr>
      <vt:lpstr>Test Plan</vt:lpstr>
      <vt:lpstr>Results</vt:lpstr>
      <vt:lpstr>Recommendation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321 Real Time and Embedded Operating Systems</dc:title>
  <cp:lastModifiedBy>Jaya Prakash Ginjupalli</cp:lastModifiedBy>
  <cp:revision>1</cp:revision>
  <dcterms:modified xsi:type="dcterms:W3CDTF">2022-11-05T01:31:18Z</dcterms:modified>
</cp:coreProperties>
</file>