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>
        <p:scale>
          <a:sx n="82" d="100"/>
          <a:sy n="82" d="100"/>
        </p:scale>
        <p:origin x="57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current</c:v>
                </c:pt>
                <c:pt idx="1">
                  <c:v>2017</c:v>
                </c:pt>
                <c:pt idx="2">
                  <c:v>2021</c:v>
                </c:pt>
                <c:pt idx="3">
                  <c:v>2025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1200</c:v>
                </c:pt>
                <c:pt idx="1">
                  <c:v>1000</c:v>
                </c:pt>
                <c:pt idx="2">
                  <c:v>750</c:v>
                </c:pt>
                <c:pt idx="3">
                  <c:v>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E85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current</c:v>
                </c:pt>
                <c:pt idx="1">
                  <c:v>2017</c:v>
                </c:pt>
                <c:pt idx="2">
                  <c:v>2021</c:v>
                </c:pt>
                <c:pt idx="3">
                  <c:v>2025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diesel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current</c:v>
                </c:pt>
                <c:pt idx="1">
                  <c:v>2017</c:v>
                </c:pt>
                <c:pt idx="2">
                  <c:v>2021</c:v>
                </c:pt>
                <c:pt idx="3">
                  <c:v>2025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B100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current</c:v>
                </c:pt>
                <c:pt idx="1">
                  <c:v>2017</c:v>
                </c:pt>
                <c:pt idx="2">
                  <c:v>2021</c:v>
                </c:pt>
                <c:pt idx="3">
                  <c:v>2025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B20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current</c:v>
                </c:pt>
                <c:pt idx="1">
                  <c:v>2017</c:v>
                </c:pt>
                <c:pt idx="2">
                  <c:v>2021</c:v>
                </c:pt>
                <c:pt idx="3">
                  <c:v>2025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electric 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current</c:v>
                </c:pt>
                <c:pt idx="1">
                  <c:v>2017</c:v>
                </c:pt>
                <c:pt idx="2">
                  <c:v>2021</c:v>
                </c:pt>
                <c:pt idx="3">
                  <c:v>2025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</c:v>
                </c:pt>
                <c:pt idx="1">
                  <c:v>20</c:v>
                </c:pt>
                <c:pt idx="2">
                  <c:v>100</c:v>
                </c:pt>
                <c:pt idx="3">
                  <c:v>200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hybrid2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current</c:v>
                </c:pt>
                <c:pt idx="1">
                  <c:v>2017</c:v>
                </c:pt>
                <c:pt idx="2">
                  <c:v>2021</c:v>
                </c:pt>
                <c:pt idx="3">
                  <c:v>2025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6534400"/>
        <c:axId val="126536360"/>
      </c:barChart>
      <c:catAx>
        <c:axId val="12653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536360"/>
        <c:crosses val="autoZero"/>
        <c:auto val="1"/>
        <c:lblAlgn val="ctr"/>
        <c:lblOffset val="100"/>
        <c:noMultiLvlLbl val="0"/>
      </c:catAx>
      <c:valAx>
        <c:axId val="126536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53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699901574803152"/>
          <c:y val="0.90297446870300435"/>
          <c:w val="0.52412684547244093"/>
          <c:h val="6.97557881774390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C0F5-586A-4F67-A35A-B36AEBD923B6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48F5-5227-4E52-9BCD-7782E950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3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C0F5-586A-4F67-A35A-B36AEBD923B6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48F5-5227-4E52-9BCD-7782E950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4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C0F5-586A-4F67-A35A-B36AEBD923B6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48F5-5227-4E52-9BCD-7782E950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3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C0F5-586A-4F67-A35A-B36AEBD923B6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48F5-5227-4E52-9BCD-7782E950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0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C0F5-586A-4F67-A35A-B36AEBD923B6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48F5-5227-4E52-9BCD-7782E950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C0F5-586A-4F67-A35A-B36AEBD923B6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48F5-5227-4E52-9BCD-7782E950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9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C0F5-586A-4F67-A35A-B36AEBD923B6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48F5-5227-4E52-9BCD-7782E950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2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C0F5-586A-4F67-A35A-B36AEBD923B6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48F5-5227-4E52-9BCD-7782E950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2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C0F5-586A-4F67-A35A-B36AEBD923B6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48F5-5227-4E52-9BCD-7782E950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1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C0F5-586A-4F67-A35A-B36AEBD923B6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48F5-5227-4E52-9BCD-7782E950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1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C0F5-586A-4F67-A35A-B36AEBD923B6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48F5-5227-4E52-9BCD-7782E950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2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3C0F5-586A-4F67-A35A-B36AEBD923B6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F48F5-5227-4E52-9BCD-7782E950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2743200" y="397042"/>
            <a:ext cx="1654629" cy="45720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gas	</a:t>
            </a:r>
          </a:p>
          <a:p>
            <a:pPr algn="ctr"/>
            <a:r>
              <a:rPr lang="en-US" smtClean="0"/>
              <a:t>E85	</a:t>
            </a:r>
          </a:p>
          <a:p>
            <a:pPr algn="ctr"/>
            <a:r>
              <a:rPr lang="en-US" smtClean="0"/>
              <a:t>diesel	</a:t>
            </a:r>
          </a:p>
          <a:p>
            <a:pPr algn="ctr"/>
            <a:r>
              <a:rPr lang="en-US" smtClean="0"/>
              <a:t>B100	</a:t>
            </a:r>
          </a:p>
          <a:p>
            <a:pPr algn="ctr"/>
            <a:r>
              <a:rPr lang="en-US" smtClean="0"/>
              <a:t>B20	</a:t>
            </a:r>
          </a:p>
          <a:p>
            <a:pPr algn="ctr"/>
            <a:r>
              <a:rPr lang="en-US" smtClean="0"/>
              <a:t>electric 2	</a:t>
            </a:r>
          </a:p>
          <a:p>
            <a:pPr algn="ctr"/>
            <a:r>
              <a:rPr lang="en-US" smtClean="0"/>
              <a:t>hybrid2</a:t>
            </a:r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782942510"/>
              </p:ext>
            </p:extLst>
          </p:nvPr>
        </p:nvGraphicFramePr>
        <p:xfrm>
          <a:off x="2075543" y="1062827"/>
          <a:ext cx="8128000" cy="3725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2" name="Rectangle 51"/>
          <p:cNvSpPr/>
          <p:nvPr/>
        </p:nvSpPr>
        <p:spPr>
          <a:xfrm>
            <a:off x="2951842" y="796127"/>
            <a:ext cx="1237343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368,999K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800694" y="796127"/>
            <a:ext cx="1237343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368,999K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49546" y="796127"/>
            <a:ext cx="1237343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68,999K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498398" y="796127"/>
            <a:ext cx="1237343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368,999K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ardrop 55"/>
          <p:cNvSpPr/>
          <p:nvPr/>
        </p:nvSpPr>
        <p:spPr>
          <a:xfrm>
            <a:off x="4865004" y="123361"/>
            <a:ext cx="1108721" cy="806116"/>
          </a:xfrm>
          <a:prstGeom prst="teardrop">
            <a:avLst>
              <a:gd name="adj" fmla="val 11953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 </a:t>
            </a:r>
          </a:p>
          <a:p>
            <a:pPr algn="ctr"/>
            <a:r>
              <a:rPr lang="en-US" dirty="0" smtClean="0"/>
              <a:t>4%</a:t>
            </a:r>
          </a:p>
        </p:txBody>
      </p:sp>
      <p:sp>
        <p:nvSpPr>
          <p:cNvPr id="58" name="Teardrop 57"/>
          <p:cNvSpPr/>
          <p:nvPr/>
        </p:nvSpPr>
        <p:spPr>
          <a:xfrm>
            <a:off x="6713856" y="123361"/>
            <a:ext cx="1108721" cy="806116"/>
          </a:xfrm>
          <a:prstGeom prst="teardrop">
            <a:avLst>
              <a:gd name="adj" fmla="val 1195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 </a:t>
            </a:r>
          </a:p>
          <a:p>
            <a:pPr algn="ctr"/>
            <a:r>
              <a:rPr lang="en-US" dirty="0" smtClean="0"/>
              <a:t>15%</a:t>
            </a:r>
          </a:p>
        </p:txBody>
      </p:sp>
      <p:sp>
        <p:nvSpPr>
          <p:cNvPr id="59" name="Teardrop 58"/>
          <p:cNvSpPr/>
          <p:nvPr/>
        </p:nvSpPr>
        <p:spPr>
          <a:xfrm>
            <a:off x="8562708" y="123361"/>
            <a:ext cx="1108721" cy="806116"/>
          </a:xfrm>
          <a:prstGeom prst="teardrop">
            <a:avLst>
              <a:gd name="adj" fmla="val 1195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 </a:t>
            </a:r>
          </a:p>
          <a:p>
            <a:pPr algn="ctr"/>
            <a:r>
              <a:rPr lang="en-US" dirty="0" smtClean="0"/>
              <a:t>30%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390900" y="4910428"/>
            <a:ext cx="7191375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b="1" dirty="0" smtClean="0"/>
              <a:t>Gas		-5%		-20%		-30%</a:t>
            </a:r>
          </a:p>
          <a:p>
            <a:pPr>
              <a:spcBef>
                <a:spcPts val="400"/>
              </a:spcBef>
            </a:pPr>
            <a:r>
              <a:rPr lang="en-US" sz="1400" b="1" dirty="0" smtClean="0"/>
              <a:t>E85</a:t>
            </a:r>
            <a:r>
              <a:rPr lang="en-US" sz="1400" b="1" dirty="0" smtClean="0"/>
              <a:t>		0%		+10%		+30%</a:t>
            </a:r>
            <a:r>
              <a:rPr lang="en-US" sz="1400" b="1" dirty="0" smtClean="0"/>
              <a:t>	</a:t>
            </a:r>
          </a:p>
          <a:p>
            <a:pPr>
              <a:spcBef>
                <a:spcPts val="400"/>
              </a:spcBef>
            </a:pPr>
            <a:r>
              <a:rPr lang="en-US" sz="1400" b="1" dirty="0" smtClean="0"/>
              <a:t>diesel</a:t>
            </a:r>
            <a:r>
              <a:rPr lang="en-US" sz="1400" b="1" dirty="0" smtClean="0"/>
              <a:t>		0%		+5%		+30%</a:t>
            </a:r>
            <a:endParaRPr lang="en-US" sz="1400" b="1" dirty="0" smtClean="0"/>
          </a:p>
          <a:p>
            <a:pPr>
              <a:spcBef>
                <a:spcPts val="400"/>
              </a:spcBef>
            </a:pPr>
            <a:r>
              <a:rPr lang="en-US" sz="1400" b="1" dirty="0" smtClean="0"/>
              <a:t>B100</a:t>
            </a:r>
            <a:r>
              <a:rPr lang="en-US" sz="1400" b="1" dirty="0" smtClean="0"/>
              <a:t>		+1%		+10%		+70%</a:t>
            </a:r>
            <a:endParaRPr lang="en-US" sz="1400" b="1" dirty="0" smtClean="0"/>
          </a:p>
          <a:p>
            <a:pPr>
              <a:spcBef>
                <a:spcPts val="400"/>
              </a:spcBef>
            </a:pPr>
            <a:r>
              <a:rPr lang="en-US" sz="1400" b="1" dirty="0" smtClean="0"/>
              <a:t>B20</a:t>
            </a:r>
            <a:r>
              <a:rPr lang="en-US" sz="1400" b="1" dirty="0" smtClean="0"/>
              <a:t>		+1%		+10%		+100%</a:t>
            </a:r>
            <a:endParaRPr lang="en-US" sz="1400" b="1" dirty="0" smtClean="0"/>
          </a:p>
          <a:p>
            <a:pPr>
              <a:spcBef>
                <a:spcPts val="400"/>
              </a:spcBef>
            </a:pPr>
            <a:r>
              <a:rPr lang="en-US" sz="1400" b="1" dirty="0" smtClean="0"/>
              <a:t>electric 2	</a:t>
            </a:r>
            <a:r>
              <a:rPr lang="en-US" sz="1400" b="1" dirty="0" smtClean="0"/>
              <a:t>	+5%		+20%		+100%</a:t>
            </a:r>
            <a:endParaRPr lang="en-US" sz="1400" b="1" dirty="0" smtClean="0"/>
          </a:p>
          <a:p>
            <a:pPr>
              <a:spcBef>
                <a:spcPts val="400"/>
              </a:spcBef>
            </a:pPr>
            <a:r>
              <a:rPr lang="en-US" sz="1400" b="1" dirty="0" smtClean="0"/>
              <a:t>Hybrid2	</a:t>
            </a:r>
            <a:r>
              <a:rPr lang="en-US" sz="1400" b="1" dirty="0" smtClean="0"/>
              <a:t>	+20%		+20%		+100%</a:t>
            </a:r>
            <a:endParaRPr lang="en-US" sz="1400" b="1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842" y="80847"/>
            <a:ext cx="1438095" cy="47619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872" y="4975069"/>
            <a:ext cx="1457143" cy="219048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010" y="4975069"/>
            <a:ext cx="1457143" cy="219048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148" y="4975069"/>
            <a:ext cx="1457143" cy="219048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873" y="5244699"/>
            <a:ext cx="1457143" cy="219048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011" y="5244699"/>
            <a:ext cx="1457143" cy="219048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149" y="5244699"/>
            <a:ext cx="1457143" cy="219048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874" y="5514329"/>
            <a:ext cx="1457143" cy="219048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012" y="5514329"/>
            <a:ext cx="1457143" cy="219048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150" y="5514329"/>
            <a:ext cx="1457143" cy="219048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875" y="5783959"/>
            <a:ext cx="1457143" cy="219048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013" y="5783959"/>
            <a:ext cx="1457143" cy="219048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151" y="5783959"/>
            <a:ext cx="1457143" cy="219048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876" y="6053589"/>
            <a:ext cx="1457143" cy="219048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014" y="6053589"/>
            <a:ext cx="1457143" cy="219048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152" y="6053589"/>
            <a:ext cx="1457143" cy="219048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877" y="6323219"/>
            <a:ext cx="1457143" cy="219048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015" y="6323219"/>
            <a:ext cx="1457143" cy="219048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153" y="6323219"/>
            <a:ext cx="1457143" cy="219048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878" y="6592849"/>
            <a:ext cx="1457143" cy="219048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016" y="6592849"/>
            <a:ext cx="1457143" cy="219048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154" y="6592849"/>
            <a:ext cx="1457143" cy="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Development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Expanded - Extended dataset underlying current Tableau visualization tool in SQL </a:t>
            </a:r>
          </a:p>
          <a:p>
            <a:pPr lvl="1"/>
            <a:r>
              <a:rPr lang="en-US" dirty="0" smtClean="0"/>
              <a:t>Added Columns for </a:t>
            </a:r>
            <a:r>
              <a:rPr lang="en-US" dirty="0" smtClean="0"/>
              <a:t>diesel, hybrid, and electric vehicles using data from 2014 to extrapolate data for 2015</a:t>
            </a:r>
            <a:endParaRPr lang="en-US" dirty="0" smtClean="0"/>
          </a:p>
          <a:p>
            <a:pPr lvl="1"/>
            <a:r>
              <a:rPr lang="en-US" dirty="0" smtClean="0"/>
              <a:t>Delivered: Scripts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Adjusted existing Tableau visualization to account for additional data by stacking the bar charts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for UI changes in Tableau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stacked columns for types of vehicle to make pace available for additional features</a:t>
            </a:r>
          </a:p>
          <a:p>
            <a:r>
              <a:rPr lang="en-US" dirty="0" smtClean="0"/>
              <a:t>Add 2 additional future state years with levers them</a:t>
            </a:r>
          </a:p>
          <a:p>
            <a:r>
              <a:rPr lang="en-US" dirty="0" smtClean="0"/>
              <a:t>Focus on total % of </a:t>
            </a:r>
            <a:r>
              <a:rPr lang="en-US" b="1" i="1" dirty="0" smtClean="0"/>
              <a:t>reduction</a:t>
            </a:r>
            <a:r>
              <a:rPr lang="en-US" dirty="0" smtClean="0"/>
              <a:t> vs % of current </a:t>
            </a:r>
          </a:p>
          <a:p>
            <a:r>
              <a:rPr lang="en-US" dirty="0" smtClean="0"/>
              <a:t>Use % of total vehicle count for increase and decrease from current state vs vehicle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120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Primary Development </vt:lpstr>
      <vt:lpstr>Recommendations for UI changes in Tableau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Goodwin</dc:creator>
  <cp:lastModifiedBy>Jennifer Goodwin</cp:lastModifiedBy>
  <cp:revision>18</cp:revision>
  <dcterms:created xsi:type="dcterms:W3CDTF">2015-10-16T16:25:29Z</dcterms:created>
  <dcterms:modified xsi:type="dcterms:W3CDTF">2015-10-16T19:52:06Z</dcterms:modified>
</cp:coreProperties>
</file>