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Fira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-italic.fntdata"/><Relationship Id="rId50" Type="http://schemas.openxmlformats.org/officeDocument/2006/relationships/font" Target="fonts/FiraSans-bold.fntdata"/><Relationship Id="rId52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bbd5e082f7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bbd5e082f7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bbd5e082f7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bbd5e082f7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Hola: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bbd5e082f7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bbd5e082f7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bbd5e082f7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bbd5e082f7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bbd5e082f7_0_2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bbd5e082f7_0_2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bbd5e082f7_0_2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bbd5e082f7_0_2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bbd5e082f7_0_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bbd5e082f7_0_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bbd5e082f7_0_3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bbd5e082f7_0_3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bbd5e082f7_0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bbd5e082f7_0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d5e082f7_0_3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d5e082f7_0_3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d5e082f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d5e082f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Silva: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you are looking for a new vehicle that uses fuel in a cost-efficient way or want to reduce your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green house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gas emissions, you might be looking at an electric car for your next new car purchase.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Global EV sales rose a dramatic 65% from 2017 to 2018, for a total of 2.1 million vehicles in the US, with sale figures steady through 2019. ... The study finds that EVs hit 10% of global passenger vehicle sales by 2025, rising to 28% in 2030 and 58% in 2040. (SMK)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gbbd5e082f7_0_3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0" name="Google Shape;2320;gbbd5e082f7_0_3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gbcae4e9e2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1" name="Google Shape;2671;gbcae4e9e2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bbd5e082f7_0_3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bbd5e082f7_0_3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2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bbd5e082f7_0_3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bbd5e082f7_0_3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6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bbd5e082f7_0_3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bbd5e082f7_0_3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bcae4e9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bcae4e9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bcae4e9e2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bcae4e9e2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bbd5e082f7_0_2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5" name="Google Shape;3235;gbbd5e082f7_0_2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bcae4e9e2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bcae4e9e2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gbcae4e9e2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5" name="Google Shape;3385;gbcae4e9e2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bd5e082f7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bd5e082f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Silva: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EPA, motor vehicles collectively cause 75 percent of carbon monoxide pollution in the U.S. The Environmental Defense Fund (EDF) estimates that on-road vehicles cause one-third of the air pollution that produces smog in the U.S., and transportation causes 27 percent of greenhouse gas emissions. (SMK)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gbbd5e082f7_0_3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3" name="Google Shape;3463;gbbd5e082f7_0_3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:-CH4, while widely monitored, represents significantly smaller proportion of combustible engine emissions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-CH4 is primarily an agricultural emission so measurement could disproportionately impact measurements in farm areas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05: JG:Nasa JPL CO2 Virtual Science Data Environment offers rich data sets however their size and complexity make it  impractical for the scope of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06: JG: CH4 at 10%, represents the second largest contributor to overall greenhouse gasses.  Given its association with agricultural and waste landfills, accounting for higher concentrations in these areas in a future analysis might provide better insight.   A</a:t>
            </a:r>
            <a:r>
              <a:rPr lang="en"/>
              <a:t>berrational</a:t>
            </a:r>
            <a:r>
              <a:rPr lang="en"/>
              <a:t> events such as the Porter Ranch gas leak could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bbd5e082f7_0_3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bbd5e082f7_0_3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cae4e9e22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cae4e9e22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Silva: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According to the EPA, motor vehicles collectively cause 75 percent of carbon monoxide pollution in the U.S. The Environmental Defense Fund (EDF) estimates that on-road vehicles cause one-third of the air pollution that produces smog in the U.S., and transportation causes 27 percent of greenhouse gas emissions. (SMK)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bbd5e082f7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bbd5e082f7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Besides the fact that most of us live in California, we chose to use it as the location for our research because California </a:t>
            </a:r>
            <a:r>
              <a:rPr lang="en"/>
              <a:t>is the state </a:t>
            </a:r>
            <a:r>
              <a:rPr lang="en"/>
              <a:t>with the highest population of electric vehicles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>
                <a:solidFill>
                  <a:schemeClr val="dk1"/>
                </a:solidFill>
              </a:rPr>
              <a:t>s of December 31, 2018, </a:t>
            </a:r>
            <a:r>
              <a:rPr lang="en"/>
              <a:t>it</a:t>
            </a:r>
            <a:r>
              <a:rPr lang="en"/>
              <a:t> accounted for approximately 47% of the overall population for vehicle registration counts of all-electric vehicles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to focus on a 10 year period and 2009-2018 was the best time frame for the datasets we found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bd5e082f7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bd5e082f7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we were considering using Tesla sales as a dataset, but decided to expand our scope to include all electric vehicles to get a more holistic view of the effect of EV’s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we used was the California DMV’s vehicle registration count by fuel type as of October 31, 2018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bbd5e082f7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bbd5e082f7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Emissions data was more difficult to find than we anticipated, but we were able to find the information we needed in the Environmental Protection Agency’s air quality system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will touch more on this later, but </a:t>
            </a:r>
            <a:r>
              <a:rPr i="1" lang="en"/>
              <a:t>while</a:t>
            </a:r>
            <a:r>
              <a:rPr lang="en"/>
              <a:t> carbon dioxide </a:t>
            </a:r>
            <a:r>
              <a:rPr i="1" lang="en"/>
              <a:t>is</a:t>
            </a:r>
            <a:r>
              <a:rPr lang="en"/>
              <a:t> the largest vehicle emissions output, CO2 is very difficult to measure considering what else contributes to the amount in the atmosphere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carbon monoxide to be a good proxy for emissions coming from automobiles and decided to use that for the purpose of our project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bd5e082f7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bd5e082f7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other dataset we measured was methane, also from the</a:t>
            </a:r>
            <a:r>
              <a:rPr lang="en">
                <a:solidFill>
                  <a:schemeClr val="dk1"/>
                </a:solidFill>
              </a:rPr>
              <a:t> EPA’s AQS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wanted to measure more than just one emission and methane is the second highest greenhouse gas emission behind carbon dioxide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bbd5e082f7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bbd5e082f7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Hola: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9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0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b="1" sz="18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727950" y="511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 Look into Electric Vehicles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729625" y="2693375"/>
            <a:ext cx="30174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40">
                <a:latin typeface="Fira Sans"/>
                <a:ea typeface="Fira Sans"/>
                <a:cs typeface="Fira Sans"/>
                <a:sym typeface="Fira Sans"/>
              </a:rPr>
              <a:t>By: </a:t>
            </a:r>
            <a:endParaRPr sz="204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40">
                <a:latin typeface="Fira Sans"/>
                <a:ea typeface="Fira Sans"/>
                <a:cs typeface="Fira Sans"/>
                <a:sym typeface="Fira Sans"/>
              </a:rPr>
              <a:t>Erin Babamoto</a:t>
            </a:r>
            <a:endParaRPr sz="204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40">
                <a:latin typeface="Fira Sans"/>
                <a:ea typeface="Fira Sans"/>
                <a:cs typeface="Fira Sans"/>
                <a:sym typeface="Fira Sans"/>
              </a:rPr>
              <a:t>Jacob Girgle</a:t>
            </a:r>
            <a:endParaRPr sz="204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40">
                <a:latin typeface="Fira Sans"/>
                <a:ea typeface="Fira Sans"/>
                <a:cs typeface="Fira Sans"/>
                <a:sym typeface="Fira Sans"/>
              </a:rPr>
              <a:t>John Gore</a:t>
            </a:r>
            <a:endParaRPr sz="204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40">
                <a:latin typeface="Fira Sans"/>
                <a:ea typeface="Fira Sans"/>
                <a:cs typeface="Fira Sans"/>
                <a:sym typeface="Fira Sans"/>
              </a:rPr>
              <a:t>Silvart Mk</a:t>
            </a:r>
            <a:endParaRPr sz="204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040">
                <a:latin typeface="Fira Sans"/>
                <a:ea typeface="Fira Sans"/>
                <a:cs typeface="Fira Sans"/>
                <a:sym typeface="Fira Sans"/>
              </a:rPr>
              <a:t>Rasheed Omolabi</a:t>
            </a:r>
            <a:endParaRPr sz="204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3747112" y="1635876"/>
            <a:ext cx="5396877" cy="3507624"/>
            <a:chOff x="2992125" y="538850"/>
            <a:chExt cx="6603300" cy="4193214"/>
          </a:xfrm>
        </p:grpSpPr>
        <p:sp>
          <p:nvSpPr>
            <p:cNvPr id="109" name="Google Shape;109;p23"/>
            <p:cNvSpPr/>
            <p:nvPr/>
          </p:nvSpPr>
          <p:spPr>
            <a:xfrm>
              <a:off x="6436429" y="3248526"/>
              <a:ext cx="1169834" cy="661276"/>
            </a:xfrm>
            <a:custGeom>
              <a:rect b="b" l="l" r="r" t="t"/>
              <a:pathLst>
                <a:path extrusionOk="0" h="7315" w="12941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2992125" y="1852649"/>
              <a:ext cx="4351464" cy="2565823"/>
            </a:xfrm>
            <a:custGeom>
              <a:rect b="b" l="l" r="r" t="t"/>
              <a:pathLst>
                <a:path extrusionOk="0" h="28383" w="48137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7515740" y="3519710"/>
              <a:ext cx="2079685" cy="1212354"/>
            </a:xfrm>
            <a:custGeom>
              <a:rect b="b" l="l" r="r" t="t"/>
              <a:pathLst>
                <a:path extrusionOk="0" h="13411" w="23006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3511984" y="1790547"/>
              <a:ext cx="344866" cy="375883"/>
            </a:xfrm>
            <a:custGeom>
              <a:rect b="b" l="l" r="r" t="t"/>
              <a:pathLst>
                <a:path extrusionOk="0" h="4158" w="3815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7089078" y="1782050"/>
              <a:ext cx="70691" cy="387183"/>
            </a:xfrm>
            <a:custGeom>
              <a:rect b="b" l="l" r="r" t="t"/>
              <a:pathLst>
                <a:path extrusionOk="0" h="4283" w="782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3031627" y="2559084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3254902" y="2686179"/>
              <a:ext cx="584962" cy="850664"/>
            </a:xfrm>
            <a:custGeom>
              <a:rect b="b" l="l" r="r" t="t"/>
              <a:pathLst>
                <a:path extrusionOk="0" h="9410" w="6471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6507027" y="2152217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424608" y="3364321"/>
              <a:ext cx="720649" cy="955166"/>
            </a:xfrm>
            <a:custGeom>
              <a:rect b="b" l="l" r="r" t="t"/>
              <a:pathLst>
                <a:path extrusionOk="0" h="10566" w="7972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3048622" y="538850"/>
              <a:ext cx="4266762" cy="3549104"/>
            </a:xfrm>
            <a:custGeom>
              <a:rect b="b" l="l" r="r" t="t"/>
              <a:pathLst>
                <a:path extrusionOk="0" h="39260" w="4720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6721805" y="2087223"/>
              <a:ext cx="593460" cy="822369"/>
            </a:xfrm>
            <a:custGeom>
              <a:rect b="b" l="l" r="r" t="t"/>
              <a:pathLst>
                <a:path extrusionOk="0" h="9097" w="6565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6730212" y="2282114"/>
              <a:ext cx="585053" cy="850664"/>
            </a:xfrm>
            <a:custGeom>
              <a:rect b="b" l="l" r="r" t="t"/>
              <a:pathLst>
                <a:path extrusionOk="0" h="9410" w="6472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6837600" y="2440396"/>
              <a:ext cx="367466" cy="531281"/>
            </a:xfrm>
            <a:custGeom>
              <a:rect b="b" l="l" r="r" t="t"/>
              <a:pathLst>
                <a:path extrusionOk="0" h="5877" w="4065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6863001" y="2477096"/>
              <a:ext cx="316572" cy="460678"/>
            </a:xfrm>
            <a:custGeom>
              <a:rect b="b" l="l" r="r" t="t"/>
              <a:pathLst>
                <a:path extrusionOk="0" h="5096" w="3502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6848900" y="2460192"/>
              <a:ext cx="344776" cy="491686"/>
            </a:xfrm>
            <a:custGeom>
              <a:rect b="b" l="l" r="r" t="t"/>
              <a:pathLst>
                <a:path extrusionOk="0" h="5439" w="3814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6978887" y="2646677"/>
              <a:ext cx="84883" cy="121588"/>
            </a:xfrm>
            <a:custGeom>
              <a:rect b="b" l="l" r="r" t="t"/>
              <a:pathLst>
                <a:path extrusionOk="0" h="1345" w="939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3630672" y="1290393"/>
              <a:ext cx="1641709" cy="1492052"/>
            </a:xfrm>
            <a:custGeom>
              <a:rect b="b" l="l" r="r" t="t"/>
              <a:pathLst>
                <a:path extrusionOk="0" h="16505" w="18161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93080" y="747933"/>
              <a:ext cx="1339420" cy="796876"/>
            </a:xfrm>
            <a:custGeom>
              <a:rect b="b" l="l" r="r" t="t"/>
              <a:pathLst>
                <a:path extrusionOk="0" h="8815" w="14817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3240710" y="1883744"/>
              <a:ext cx="3266514" cy="1980935"/>
            </a:xfrm>
            <a:custGeom>
              <a:rect b="b" l="l" r="r" t="t"/>
              <a:pathLst>
                <a:path extrusionOk="0" h="21913" w="36135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47882" y="3494309"/>
              <a:ext cx="584962" cy="847771"/>
            </a:xfrm>
            <a:custGeom>
              <a:rect b="b" l="l" r="r" t="t"/>
              <a:pathLst>
                <a:path extrusionOk="0" h="9378" w="6471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755181" y="3652500"/>
              <a:ext cx="367466" cy="531371"/>
            </a:xfrm>
            <a:custGeom>
              <a:rect b="b" l="l" r="r" t="t"/>
              <a:pathLst>
                <a:path extrusionOk="0" h="5878" w="4065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780672" y="3686398"/>
              <a:ext cx="316572" cy="463571"/>
            </a:xfrm>
            <a:custGeom>
              <a:rect b="b" l="l" r="r" t="t"/>
              <a:pathLst>
                <a:path extrusionOk="0" h="5128" w="3502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766480" y="3672297"/>
              <a:ext cx="344866" cy="491776"/>
            </a:xfrm>
            <a:custGeom>
              <a:rect b="b" l="l" r="r" t="t"/>
              <a:pathLst>
                <a:path extrusionOk="0" h="5440" w="3815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896467" y="3858781"/>
              <a:ext cx="84883" cy="118786"/>
            </a:xfrm>
            <a:custGeom>
              <a:rect b="b" l="l" r="r" t="t"/>
              <a:pathLst>
                <a:path extrusionOk="0" h="1314" w="939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3353794" y="3047849"/>
              <a:ext cx="624556" cy="477674"/>
            </a:xfrm>
            <a:custGeom>
              <a:rect b="b" l="l" r="r" t="t"/>
              <a:pathLst>
                <a:path extrusionOk="0" h="5284" w="6909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074454" y="1276291"/>
              <a:ext cx="1480711" cy="1497657"/>
            </a:xfrm>
            <a:custGeom>
              <a:rect b="b" l="l" r="r" t="t"/>
              <a:pathLst>
                <a:path extrusionOk="0" h="16567" w="1638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5147945" y="1883744"/>
              <a:ext cx="1359217" cy="1709645"/>
            </a:xfrm>
            <a:custGeom>
              <a:rect b="b" l="l" r="r" t="t"/>
              <a:pathLst>
                <a:path extrusionOk="0" h="18912" w="15036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5116849" y="2412102"/>
              <a:ext cx="1096431" cy="661366"/>
            </a:xfrm>
            <a:custGeom>
              <a:rect b="b" l="l" r="r" t="t"/>
              <a:pathLst>
                <a:path extrusionOk="0" h="7316" w="12129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5023652" y="2954652"/>
              <a:ext cx="189383" cy="180890"/>
            </a:xfrm>
            <a:custGeom>
              <a:rect b="b" l="l" r="r" t="t"/>
              <a:pathLst>
                <a:path extrusionOk="0" h="2001" w="2095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3353794" y="2807670"/>
              <a:ext cx="822346" cy="488974"/>
            </a:xfrm>
            <a:custGeom>
              <a:rect b="b" l="l" r="r" t="t"/>
              <a:pathLst>
                <a:path extrusionOk="0" h="5409" w="9097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5060353" y="2621185"/>
              <a:ext cx="316572" cy="226181"/>
            </a:xfrm>
            <a:custGeom>
              <a:rect b="b" l="l" r="r" t="t"/>
              <a:pathLst>
                <a:path extrusionOk="0" h="2502" w="3502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6676517" y="1115208"/>
              <a:ext cx="353364" cy="573678"/>
            </a:xfrm>
            <a:custGeom>
              <a:rect b="b" l="l" r="r" t="t"/>
              <a:pathLst>
                <a:path extrusionOk="0" h="6346" w="3909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088430" y="3067646"/>
              <a:ext cx="638658" cy="299586"/>
            </a:xfrm>
            <a:custGeom>
              <a:rect b="b" l="l" r="r" t="t"/>
              <a:pathLst>
                <a:path extrusionOk="0" h="3314" w="7065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252009" y="2220013"/>
              <a:ext cx="172478" cy="641478"/>
            </a:xfrm>
            <a:custGeom>
              <a:rect b="b" l="l" r="r" t="t"/>
              <a:pathLst>
                <a:path extrusionOk="0" h="7096" w="1908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668110" y="1861146"/>
              <a:ext cx="172388" cy="231786"/>
            </a:xfrm>
            <a:custGeom>
              <a:rect b="b" l="l" r="r" t="t"/>
              <a:pathLst>
                <a:path extrusionOk="0" h="2564" w="1907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6721805" y="1892242"/>
              <a:ext cx="141291" cy="206383"/>
            </a:xfrm>
            <a:custGeom>
              <a:rect b="b" l="l" r="r" t="t"/>
              <a:pathLst>
                <a:path extrusionOk="0" h="2283" w="1563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6741511" y="1923337"/>
              <a:ext cx="101878" cy="144188"/>
            </a:xfrm>
            <a:custGeom>
              <a:rect b="b" l="l" r="r" t="t"/>
              <a:pathLst>
                <a:path extrusionOk="0" h="1595" w="1127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761307" y="1948738"/>
              <a:ext cx="62284" cy="93383"/>
            </a:xfrm>
            <a:custGeom>
              <a:rect b="b" l="l" r="r" t="t"/>
              <a:pathLst>
                <a:path extrusionOk="0" h="1033" w="689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781104" y="1979834"/>
              <a:ext cx="19887" cy="31188"/>
            </a:xfrm>
            <a:custGeom>
              <a:rect b="b" l="l" r="r" t="t"/>
              <a:pathLst>
                <a:path extrusionOk="0" h="345" w="22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436429" y="1739655"/>
              <a:ext cx="1571109" cy="2133440"/>
            </a:xfrm>
            <a:custGeom>
              <a:rect b="b" l="l" r="r" t="t"/>
              <a:pathLst>
                <a:path extrusionOk="0" h="23600" w="1738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7659829" y="1033310"/>
              <a:ext cx="1616307" cy="3583004"/>
            </a:xfrm>
            <a:custGeom>
              <a:rect b="b" l="l" r="r" t="t"/>
              <a:pathLst>
                <a:path extrusionOk="0" h="39635" w="1788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8767434" y="1674661"/>
              <a:ext cx="607562" cy="2941616"/>
            </a:xfrm>
            <a:custGeom>
              <a:rect b="b" l="l" r="r" t="t"/>
              <a:pathLst>
                <a:path extrusionOk="0" h="32540" w="6721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7744619" y="1640763"/>
              <a:ext cx="957942" cy="1528754"/>
            </a:xfrm>
            <a:custGeom>
              <a:rect b="b" l="l" r="r" t="t"/>
              <a:pathLst>
                <a:path extrusionOk="0" h="16911" w="10597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8402963" y="2092828"/>
              <a:ext cx="254379" cy="189388"/>
            </a:xfrm>
            <a:custGeom>
              <a:rect b="b" l="l" r="r" t="t"/>
              <a:pathLst>
                <a:path extrusionOk="0" h="2095" w="2814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7987600" y="2595785"/>
              <a:ext cx="412574" cy="276986"/>
            </a:xfrm>
            <a:custGeom>
              <a:rect b="b" l="l" r="r" t="t"/>
              <a:pathLst>
                <a:path extrusionOk="0" h="3064" w="4564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7798314" y="2824664"/>
              <a:ext cx="788357" cy="488883"/>
            </a:xfrm>
            <a:custGeom>
              <a:rect b="b" l="l" r="r" t="t"/>
              <a:pathLst>
                <a:path extrusionOk="0" h="5408" w="8721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59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8018696" y="2217211"/>
              <a:ext cx="350471" cy="257188"/>
            </a:xfrm>
            <a:custGeom>
              <a:rect b="b" l="l" r="r" t="t"/>
              <a:pathLst>
                <a:path extrusionOk="0" h="2845" w="3877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7809613" y="1753757"/>
              <a:ext cx="96093" cy="158381"/>
            </a:xfrm>
            <a:custGeom>
              <a:rect b="b" l="l" r="r" t="t"/>
              <a:pathLst>
                <a:path extrusionOk="0" h="1752" w="1063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7809613" y="1934637"/>
              <a:ext cx="96093" cy="158290"/>
            </a:xfrm>
            <a:custGeom>
              <a:rect b="b" l="l" r="r" t="t"/>
              <a:pathLst>
                <a:path extrusionOk="0" h="1751" w="1063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2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has been the yearly increase of electric vehicles introduced into the California market from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2009 - 2018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2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5" name="Google Shape;1115;p3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Research Questions</a:t>
            </a:r>
            <a:endParaRPr sz="2300"/>
          </a:p>
        </p:txBody>
      </p:sp>
      <p:sp>
        <p:nvSpPr>
          <p:cNvPr id="1116" name="Google Shape;1116;p32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2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2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2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2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2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2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2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2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2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2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2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2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2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2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2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2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2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32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1135" name="Google Shape;1135;p32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32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2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2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2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2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2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2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2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2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2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2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2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2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2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2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2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2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2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2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2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2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2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2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2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2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2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2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3" name="Google Shape;1193;p32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4" name="Google Shape;1194;p32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1195" name="Google Shape;1195;p32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32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yearly carbon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monoxide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emission levels for California from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2009 - 2018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32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99" name="Google Shape;1199;p32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0" name="Google Shape;1200;p32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1201" name="Google Shape;1201;p32"/>
            <p:cNvSpPr/>
            <p:nvPr/>
          </p:nvSpPr>
          <p:spPr>
            <a:xfrm>
              <a:off x="5154265" y="4164446"/>
              <a:ext cx="336170" cy="330792"/>
            </a:xfrm>
            <a:custGeom>
              <a:rect b="b" l="l" r="r" t="t"/>
              <a:pathLst>
                <a:path extrusionOk="0" h="2908" w="2939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3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has been the yearly increase of electric vehicles introduced into the California market from 2009 - 2018?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33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9" name="Google Shape;1209;p3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Research Questions</a:t>
            </a:r>
            <a:endParaRPr sz="2300"/>
          </a:p>
        </p:txBody>
      </p:sp>
      <p:sp>
        <p:nvSpPr>
          <p:cNvPr id="1210" name="Google Shape;1210;p33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3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3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3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3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3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3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3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3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3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3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3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3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3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3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3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3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3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33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1229" name="Google Shape;1229;p33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0" name="Google Shape;1260;p33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3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3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3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3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3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3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3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3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3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3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3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3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3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3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3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3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3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3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3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3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3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3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3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3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3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33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8" name="Google Shape;1288;p33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1289" name="Google Shape;1289;p33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1" name="Google Shape;1291;p33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yearly carbon monoxide emission levels for California from 2009 - 2018?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33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93" name="Google Shape;1293;p33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4" name="Google Shape;1294;p33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1295" name="Google Shape;1295;p33"/>
            <p:cNvSpPr/>
            <p:nvPr/>
          </p:nvSpPr>
          <p:spPr>
            <a:xfrm>
              <a:off x="5154265" y="4164446"/>
              <a:ext cx="336170" cy="330792"/>
            </a:xfrm>
            <a:custGeom>
              <a:rect b="b" l="l" r="r" t="t"/>
              <a:pathLst>
                <a:path extrusionOk="0" h="2908" w="2939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33"/>
          <p:cNvSpPr txBox="1"/>
          <p:nvPr/>
        </p:nvSpPr>
        <p:spPr>
          <a:xfrm>
            <a:off x="5902000" y="39840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are the yearly methane emission levels for California from 2009 - 2018?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33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99" name="Google Shape;1299;p33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1300" name="Google Shape;1300;p33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206075" y="2982749"/>
              <a:ext cx="278643" cy="383600"/>
            </a:xfrm>
            <a:custGeom>
              <a:rect b="b" l="l" r="r" t="t"/>
              <a:pathLst>
                <a:path extrusionOk="0" h="2815" w="2033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2" name="Google Shape;1302;p33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4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correlation between the use of electric vehicles and carbon monoxide levels?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34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9" name="Google Shape;1309;p3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Research Questions</a:t>
            </a:r>
            <a:endParaRPr sz="2300"/>
          </a:p>
        </p:txBody>
      </p:sp>
      <p:sp>
        <p:nvSpPr>
          <p:cNvPr id="1310" name="Google Shape;1310;p34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4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4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4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4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4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4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4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4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4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4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4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4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4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4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4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4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4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8" name="Google Shape;1328;p34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1329" name="Google Shape;1329;p34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34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34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4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4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4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4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4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4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4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4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4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4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4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4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4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4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4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4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4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4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4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4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4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4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4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4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34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8" name="Google Shape;1388;p34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1389" name="Google Shape;1389;p34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5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correlation between the use of electric vehicles and methane levels?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35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7" name="Google Shape;1397;p35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correlation between the use of electric vehicles and carbon monoxide levels?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35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9" name="Google Shape;1399;p3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Research Questions</a:t>
            </a:r>
            <a:endParaRPr sz="2300"/>
          </a:p>
        </p:txBody>
      </p:sp>
      <p:sp>
        <p:nvSpPr>
          <p:cNvPr id="1400" name="Google Shape;1400;p35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5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5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5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5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5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5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5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5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5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5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5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5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5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5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5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5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5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8" name="Google Shape;1418;p35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1419" name="Google Shape;1419;p35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0" name="Google Shape;1450;p35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5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5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5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5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5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5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35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5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35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5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5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5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5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5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5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5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5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5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5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5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5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5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5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5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5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5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7" name="Google Shape;1477;p35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35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9" name="Google Shape;1479;p35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1480" name="Google Shape;1480;p35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35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1483" name="Google Shape;1483;p35"/>
            <p:cNvSpPr/>
            <p:nvPr/>
          </p:nvSpPr>
          <p:spPr>
            <a:xfrm>
              <a:off x="5154265" y="4164446"/>
              <a:ext cx="336170" cy="330792"/>
            </a:xfrm>
            <a:custGeom>
              <a:rect b="b" l="l" r="r" t="t"/>
              <a:pathLst>
                <a:path extrusionOk="0" h="2908" w="2939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6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correlation between the use of electric vehicles and methane levels?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36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18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36"/>
          <p:cNvSpPr txBox="1"/>
          <p:nvPr/>
        </p:nvSpPr>
        <p:spPr>
          <a:xfrm>
            <a:off x="5902000" y="42126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examining electric vehicles and the two chosen emissions, has the introduction of electric vehicles into the california market made an improvement on the air quality?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36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b="1" sz="18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36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 correlation between the use of electric vehicles and carbon monoxide levels?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36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5" name="Google Shape;1495;p3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Research Questions</a:t>
            </a:r>
            <a:endParaRPr sz="2300"/>
          </a:p>
        </p:txBody>
      </p:sp>
      <p:sp>
        <p:nvSpPr>
          <p:cNvPr id="1496" name="Google Shape;1496;p36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6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6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6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6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6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6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6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6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6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36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6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6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6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6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6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36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36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4" name="Google Shape;1514;p36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1515" name="Google Shape;1515;p36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36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6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6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6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6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6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6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6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6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6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6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6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6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6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6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6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6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6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6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6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6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6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6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6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6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36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36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3" name="Google Shape;1573;p36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1574" name="Google Shape;1574;p36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5206075" y="2982749"/>
              <a:ext cx="278643" cy="383600"/>
            </a:xfrm>
            <a:custGeom>
              <a:rect b="b" l="l" r="r" t="t"/>
              <a:pathLst>
                <a:path extrusionOk="0" h="2815" w="2033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6" name="Google Shape;1576;p36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36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36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9" name="Google Shape;1579;p36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1580" name="Google Shape;1580;p36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6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1583" name="Google Shape;1583;p36"/>
            <p:cNvSpPr/>
            <p:nvPr/>
          </p:nvSpPr>
          <p:spPr>
            <a:xfrm>
              <a:off x="5154265" y="4164446"/>
              <a:ext cx="336170" cy="330792"/>
            </a:xfrm>
            <a:custGeom>
              <a:rect b="b" l="l" r="r" t="t"/>
              <a:pathLst>
                <a:path extrusionOk="0" h="2908" w="2939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37"/>
          <p:cNvGrpSpPr/>
          <p:nvPr/>
        </p:nvGrpSpPr>
        <p:grpSpPr>
          <a:xfrm>
            <a:off x="457200" y="534247"/>
            <a:ext cx="8229600" cy="3261300"/>
            <a:chOff x="457200" y="1465097"/>
            <a:chExt cx="8229600" cy="3261300"/>
          </a:xfrm>
        </p:grpSpPr>
        <p:sp>
          <p:nvSpPr>
            <p:cNvPr id="1590" name="Google Shape;1590;p37"/>
            <p:cNvSpPr/>
            <p:nvPr/>
          </p:nvSpPr>
          <p:spPr>
            <a:xfrm>
              <a:off x="3246150" y="1769897"/>
              <a:ext cx="2651700" cy="265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457200" y="14650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457200" y="275014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457200" y="40351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464100" y="14650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6464100" y="275014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6464100" y="40351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97" name="Google Shape;1597;p37"/>
            <p:cNvCxnSpPr>
              <a:stCxn id="1591" idx="3"/>
              <a:endCxn id="1590" idx="1"/>
            </p:cNvCxnSpPr>
            <p:nvPr/>
          </p:nvCxnSpPr>
          <p:spPr>
            <a:xfrm>
              <a:off x="2679900" y="18106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37"/>
            <p:cNvCxnSpPr>
              <a:stCxn id="1592" idx="3"/>
              <a:endCxn id="1590" idx="2"/>
            </p:cNvCxnSpPr>
            <p:nvPr/>
          </p:nvCxnSpPr>
          <p:spPr>
            <a:xfrm>
              <a:off x="2679900" y="3095747"/>
              <a:ext cx="566400" cy="6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37"/>
            <p:cNvCxnSpPr>
              <a:stCxn id="1593" idx="3"/>
              <a:endCxn id="1590" idx="3"/>
            </p:cNvCxnSpPr>
            <p:nvPr/>
          </p:nvCxnSpPr>
          <p:spPr>
            <a:xfrm flipH="1" rot="10800000">
              <a:off x="2679900" y="40333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37"/>
            <p:cNvCxnSpPr>
              <a:stCxn id="1594" idx="1"/>
              <a:endCxn id="1590" idx="7"/>
            </p:cNvCxnSpPr>
            <p:nvPr/>
          </p:nvCxnSpPr>
          <p:spPr>
            <a:xfrm flipH="1">
              <a:off x="5509500" y="18106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37"/>
            <p:cNvCxnSpPr>
              <a:stCxn id="1595" idx="1"/>
              <a:endCxn id="1590" idx="6"/>
            </p:cNvCxnSpPr>
            <p:nvPr/>
          </p:nvCxnSpPr>
          <p:spPr>
            <a:xfrm flipH="1">
              <a:off x="5898000" y="3095747"/>
              <a:ext cx="566100" cy="6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37"/>
            <p:cNvCxnSpPr>
              <a:stCxn id="1596" idx="1"/>
              <a:endCxn id="1590" idx="5"/>
            </p:cNvCxnSpPr>
            <p:nvPr/>
          </p:nvCxnSpPr>
          <p:spPr>
            <a:xfrm rot="10800000">
              <a:off x="5509500" y="40333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3" name="Google Shape;1603;p37"/>
            <p:cNvSpPr/>
            <p:nvPr/>
          </p:nvSpPr>
          <p:spPr>
            <a:xfrm>
              <a:off x="3342900" y="1866962"/>
              <a:ext cx="2458200" cy="2458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4" name="Google Shape;1604;p37"/>
          <p:cNvSpPr/>
          <p:nvPr/>
        </p:nvSpPr>
        <p:spPr>
          <a:xfrm>
            <a:off x="6575325" y="639247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5" name="Google Shape;1605;p37"/>
          <p:cNvSpPr/>
          <p:nvPr/>
        </p:nvSpPr>
        <p:spPr>
          <a:xfrm>
            <a:off x="6575325" y="1924300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6" name="Google Shape;1606;p37"/>
          <p:cNvSpPr/>
          <p:nvPr/>
        </p:nvSpPr>
        <p:spPr>
          <a:xfrm>
            <a:off x="6575325" y="3209347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7" name="Google Shape;1607;p37"/>
          <p:cNvSpPr txBox="1"/>
          <p:nvPr/>
        </p:nvSpPr>
        <p:spPr>
          <a:xfrm>
            <a:off x="7091550" y="6193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Diesel and Diesel Hybrid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37"/>
          <p:cNvSpPr txBox="1"/>
          <p:nvPr/>
        </p:nvSpPr>
        <p:spPr>
          <a:xfrm>
            <a:off x="7091550" y="19043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Gasoline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37"/>
          <p:cNvSpPr txBox="1"/>
          <p:nvPr/>
        </p:nvSpPr>
        <p:spPr>
          <a:xfrm>
            <a:off x="7091550" y="31894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fuel cell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37"/>
          <p:cNvSpPr txBox="1"/>
          <p:nvPr>
            <p:ph type="title"/>
          </p:nvPr>
        </p:nvSpPr>
        <p:spPr>
          <a:xfrm>
            <a:off x="457200" y="30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Vehicles in California</a:t>
            </a:r>
            <a:endParaRPr sz="2300"/>
          </a:p>
        </p:txBody>
      </p:sp>
      <p:sp>
        <p:nvSpPr>
          <p:cNvPr id="1611" name="Google Shape;1611;p37"/>
          <p:cNvSpPr/>
          <p:nvPr/>
        </p:nvSpPr>
        <p:spPr>
          <a:xfrm>
            <a:off x="5248930" y="825238"/>
            <a:ext cx="177428" cy="145216"/>
          </a:xfrm>
          <a:custGeom>
            <a:rect b="b" l="l" r="r" t="t"/>
            <a:pathLst>
              <a:path extrusionOk="0" fill="none" h="1384" w="1691">
                <a:moveTo>
                  <a:pt x="216" y="1383"/>
                </a:moveTo>
                <a:lnTo>
                  <a:pt x="0" y="0"/>
                </a:lnTo>
                <a:lnTo>
                  <a:pt x="1690" y="0"/>
                </a:lnTo>
                <a:lnTo>
                  <a:pt x="246" y="1383"/>
                </a:lnTo>
                <a:lnTo>
                  <a:pt x="216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2" name="Google Shape;1612;p37"/>
          <p:cNvGrpSpPr/>
          <p:nvPr/>
        </p:nvGrpSpPr>
        <p:grpSpPr>
          <a:xfrm>
            <a:off x="2473125" y="1240367"/>
            <a:ext cx="4197592" cy="1699046"/>
            <a:chOff x="2473200" y="2171217"/>
            <a:chExt cx="4197592" cy="1699046"/>
          </a:xfrm>
        </p:grpSpPr>
        <p:sp>
          <p:nvSpPr>
            <p:cNvPr id="1613" name="Google Shape;1613;p37"/>
            <p:cNvSpPr/>
            <p:nvPr/>
          </p:nvSpPr>
          <p:spPr>
            <a:xfrm>
              <a:off x="5184400" y="2300170"/>
              <a:ext cx="125910" cy="180576"/>
            </a:xfrm>
            <a:custGeom>
              <a:rect b="b" l="l" r="r" t="t"/>
              <a:pathLst>
                <a:path extrusionOk="0" fill="none" h="1721" w="1200">
                  <a:moveTo>
                    <a:pt x="1199" y="1721"/>
                  </a:moveTo>
                  <a:lnTo>
                    <a:pt x="1" y="768"/>
                  </a:lnTo>
                  <a:lnTo>
                    <a:pt x="923" y="0"/>
                  </a:lnTo>
                  <a:lnTo>
                    <a:pt x="1199" y="17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5042646" y="3267263"/>
              <a:ext cx="148364" cy="25916"/>
            </a:xfrm>
            <a:custGeom>
              <a:rect b="b" l="l" r="r" t="t"/>
              <a:pathLst>
                <a:path extrusionOk="0" fill="none" h="247" w="1414">
                  <a:moveTo>
                    <a:pt x="0" y="1"/>
                  </a:moveTo>
                  <a:lnTo>
                    <a:pt x="0" y="1"/>
                  </a:lnTo>
                  <a:lnTo>
                    <a:pt x="62" y="155"/>
                  </a:lnTo>
                  <a:lnTo>
                    <a:pt x="1198" y="247"/>
                  </a:lnTo>
                  <a:lnTo>
                    <a:pt x="1198" y="247"/>
                  </a:lnTo>
                  <a:lnTo>
                    <a:pt x="1413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4958810" y="2777263"/>
              <a:ext cx="16158" cy="16263"/>
            </a:xfrm>
            <a:custGeom>
              <a:rect b="b" l="l" r="r" t="t"/>
              <a:pathLst>
                <a:path extrusionOk="0" h="155" w="154">
                  <a:moveTo>
                    <a:pt x="92" y="1"/>
                  </a:move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9E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4958810" y="2777263"/>
              <a:ext cx="16158" cy="16263"/>
            </a:xfrm>
            <a:custGeom>
              <a:rect b="b" l="l" r="r" t="t"/>
              <a:pathLst>
                <a:path extrusionOk="0" fill="none" h="155" w="154">
                  <a:moveTo>
                    <a:pt x="92" y="1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2908348" y="3422027"/>
              <a:ext cx="312781" cy="312886"/>
            </a:xfrm>
            <a:custGeom>
              <a:rect b="b" l="l" r="r" t="t"/>
              <a:pathLst>
                <a:path extrusionOk="0" h="2982" w="2981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46"/>
                  </a:lnTo>
                  <a:lnTo>
                    <a:pt x="124" y="892"/>
                  </a:lnTo>
                  <a:lnTo>
                    <a:pt x="31" y="1199"/>
                  </a:lnTo>
                  <a:lnTo>
                    <a:pt x="1" y="1476"/>
                  </a:lnTo>
                  <a:lnTo>
                    <a:pt x="31" y="1783"/>
                  </a:lnTo>
                  <a:lnTo>
                    <a:pt x="124" y="2059"/>
                  </a:lnTo>
                  <a:lnTo>
                    <a:pt x="277" y="2305"/>
                  </a:lnTo>
                  <a:lnTo>
                    <a:pt x="461" y="2551"/>
                  </a:lnTo>
                  <a:lnTo>
                    <a:pt x="677" y="2735"/>
                  </a:lnTo>
                  <a:lnTo>
                    <a:pt x="922" y="2858"/>
                  </a:lnTo>
                  <a:lnTo>
                    <a:pt x="1199" y="2951"/>
                  </a:lnTo>
                  <a:lnTo>
                    <a:pt x="1506" y="2981"/>
                  </a:lnTo>
                  <a:lnTo>
                    <a:pt x="1813" y="2951"/>
                  </a:lnTo>
                  <a:lnTo>
                    <a:pt x="2090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05"/>
                  </a:lnTo>
                  <a:lnTo>
                    <a:pt x="2889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89" y="892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6" y="247"/>
                  </a:lnTo>
                  <a:lnTo>
                    <a:pt x="2090" y="124"/>
                  </a:lnTo>
                  <a:lnTo>
                    <a:pt x="1813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3137296" y="3370509"/>
              <a:ext cx="312781" cy="312781"/>
            </a:xfrm>
            <a:custGeom>
              <a:rect b="b" l="l" r="r" t="t"/>
              <a:pathLst>
                <a:path extrusionOk="0" h="2981" w="2981">
                  <a:moveTo>
                    <a:pt x="1475" y="0"/>
                  </a:move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3137296" y="3370509"/>
              <a:ext cx="312781" cy="312781"/>
            </a:xfrm>
            <a:custGeom>
              <a:rect b="b" l="l" r="r" t="t"/>
              <a:pathLst>
                <a:path extrusionOk="0" fill="none" h="2981" w="2981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3401605" y="3280169"/>
              <a:ext cx="451492" cy="454745"/>
            </a:xfrm>
            <a:custGeom>
              <a:rect b="b" l="l" r="r" t="t"/>
              <a:pathLst>
                <a:path extrusionOk="0" h="4334" w="4303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401605" y="3280169"/>
              <a:ext cx="451492" cy="454745"/>
            </a:xfrm>
            <a:custGeom>
              <a:rect b="b" l="l" r="r" t="t"/>
              <a:pathLst>
                <a:path extrusionOk="0" fill="none" h="4334" w="4303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4549389" y="3238304"/>
              <a:ext cx="415923" cy="416028"/>
            </a:xfrm>
            <a:custGeom>
              <a:rect b="b" l="l" r="r" t="t"/>
              <a:pathLst>
                <a:path extrusionOk="0" h="3965" w="3964">
                  <a:moveTo>
                    <a:pt x="1782" y="0"/>
                  </a:move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4549389" y="3238304"/>
              <a:ext cx="415923" cy="416028"/>
            </a:xfrm>
            <a:custGeom>
              <a:rect b="b" l="l" r="r" t="t"/>
              <a:pathLst>
                <a:path extrusionOk="0" fill="none" h="3965" w="3964">
                  <a:moveTo>
                    <a:pt x="3964" y="1967"/>
                  </a:move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782" y="0"/>
                  </a:ln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1997" y="3964"/>
                  </a:lnTo>
                  <a:lnTo>
                    <a:pt x="1997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4884627" y="3305980"/>
              <a:ext cx="312781" cy="312886"/>
            </a:xfrm>
            <a:custGeom>
              <a:rect b="b" l="l" r="r" t="t"/>
              <a:pathLst>
                <a:path extrusionOk="0" h="2982" w="2981">
                  <a:moveTo>
                    <a:pt x="1475" y="1"/>
                  </a:move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4884627" y="3305980"/>
              <a:ext cx="312781" cy="312886"/>
            </a:xfrm>
            <a:custGeom>
              <a:rect b="b" l="l" r="r" t="t"/>
              <a:pathLst>
                <a:path extrusionOk="0" fill="none" h="2982" w="2981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lnTo>
                    <a:pt x="1475" y="1"/>
                  </a:ln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5110323" y="3257610"/>
              <a:ext cx="312781" cy="312886"/>
            </a:xfrm>
            <a:custGeom>
              <a:rect b="b" l="l" r="r" t="t"/>
              <a:pathLst>
                <a:path extrusionOk="0" h="2982" w="2981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5110323" y="3257610"/>
              <a:ext cx="312781" cy="312886"/>
            </a:xfrm>
            <a:custGeom>
              <a:rect b="b" l="l" r="r" t="t"/>
              <a:pathLst>
                <a:path extrusionOk="0" fill="none" h="2982" w="2981">
                  <a:moveTo>
                    <a:pt x="2981" y="1476"/>
                  </a:move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5374631" y="3167374"/>
              <a:ext cx="454745" cy="451492"/>
            </a:xfrm>
            <a:custGeom>
              <a:rect b="b" l="l" r="r" t="t"/>
              <a:pathLst>
                <a:path extrusionOk="0" h="4303" w="4334">
                  <a:moveTo>
                    <a:pt x="1937" y="0"/>
                  </a:move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5374631" y="3167374"/>
              <a:ext cx="454745" cy="451492"/>
            </a:xfrm>
            <a:custGeom>
              <a:rect b="b" l="l" r="r" t="t"/>
              <a:pathLst>
                <a:path extrusionOk="0" fill="none" h="4303" w="4334">
                  <a:moveTo>
                    <a:pt x="4333" y="2151"/>
                  </a:move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1937" y="0"/>
                  </a:ln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152" y="4302"/>
                  </a:lnTo>
                  <a:lnTo>
                    <a:pt x="2152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4001256" y="3280169"/>
              <a:ext cx="451492" cy="454745"/>
            </a:xfrm>
            <a:custGeom>
              <a:rect b="b" l="l" r="r" t="t"/>
              <a:pathLst>
                <a:path extrusionOk="0" h="4334" w="4303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4001256" y="3280169"/>
              <a:ext cx="451492" cy="454745"/>
            </a:xfrm>
            <a:custGeom>
              <a:rect b="b" l="l" r="r" t="t"/>
              <a:pathLst>
                <a:path extrusionOk="0" fill="none" h="4334" w="4303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4226952" y="3473650"/>
              <a:ext cx="199987" cy="203240"/>
            </a:xfrm>
            <a:custGeom>
              <a:rect b="b" l="l" r="r" t="t"/>
              <a:pathLst>
                <a:path extrusionOk="0" h="1937" w="1906">
                  <a:moveTo>
                    <a:pt x="953" y="0"/>
                  </a:move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4226952" y="3473650"/>
              <a:ext cx="199987" cy="203240"/>
            </a:xfrm>
            <a:custGeom>
              <a:rect b="b" l="l" r="r" t="t"/>
              <a:pathLst>
                <a:path extrusionOk="0" fill="none" h="1937" w="1906">
                  <a:moveTo>
                    <a:pt x="1905" y="953"/>
                  </a:move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4365559" y="3351098"/>
              <a:ext cx="325687" cy="322539"/>
            </a:xfrm>
            <a:custGeom>
              <a:rect b="b" l="l" r="r" t="t"/>
              <a:pathLst>
                <a:path extrusionOk="0" h="3074" w="3104">
                  <a:moveTo>
                    <a:pt x="1537" y="1"/>
                  </a:move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365559" y="3351098"/>
              <a:ext cx="325687" cy="322539"/>
            </a:xfrm>
            <a:custGeom>
              <a:rect b="b" l="l" r="r" t="t"/>
              <a:pathLst>
                <a:path extrusionOk="0" fill="none" h="3074" w="3104">
                  <a:moveTo>
                    <a:pt x="3104" y="1537"/>
                  </a:move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668585" y="3441438"/>
              <a:ext cx="232304" cy="235452"/>
            </a:xfrm>
            <a:custGeom>
              <a:rect b="b" l="l" r="r" t="t"/>
              <a:pathLst>
                <a:path extrusionOk="0" h="2244" w="2214">
                  <a:moveTo>
                    <a:pt x="1107" y="0"/>
                  </a:move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4668585" y="3441438"/>
              <a:ext cx="232304" cy="235452"/>
            </a:xfrm>
            <a:custGeom>
              <a:rect b="b" l="l" r="r" t="t"/>
              <a:pathLst>
                <a:path extrusionOk="0" fill="none" h="2244" w="2214">
                  <a:moveTo>
                    <a:pt x="2213" y="1137"/>
                  </a:move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2482769" y="3528421"/>
              <a:ext cx="229051" cy="229051"/>
            </a:xfrm>
            <a:custGeom>
              <a:rect b="b" l="l" r="r" t="t"/>
              <a:pathLst>
                <a:path extrusionOk="0" fill="none" h="2183" w="2183">
                  <a:moveTo>
                    <a:pt x="2182" y="1107"/>
                  </a:moveTo>
                  <a:lnTo>
                    <a:pt x="2182" y="1107"/>
                  </a:lnTo>
                  <a:lnTo>
                    <a:pt x="2182" y="861"/>
                  </a:lnTo>
                  <a:lnTo>
                    <a:pt x="2090" y="677"/>
                  </a:lnTo>
                  <a:lnTo>
                    <a:pt x="1998" y="492"/>
                  </a:lnTo>
                  <a:lnTo>
                    <a:pt x="1875" y="308"/>
                  </a:lnTo>
                  <a:lnTo>
                    <a:pt x="1721" y="185"/>
                  </a:lnTo>
                  <a:lnTo>
                    <a:pt x="1506" y="93"/>
                  </a:lnTo>
                  <a:lnTo>
                    <a:pt x="1322" y="32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861" y="32"/>
                  </a:lnTo>
                  <a:lnTo>
                    <a:pt x="677" y="93"/>
                  </a:lnTo>
                  <a:lnTo>
                    <a:pt x="492" y="185"/>
                  </a:lnTo>
                  <a:lnTo>
                    <a:pt x="308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2" y="861"/>
                  </a:lnTo>
                  <a:lnTo>
                    <a:pt x="1" y="1107"/>
                  </a:lnTo>
                  <a:lnTo>
                    <a:pt x="1" y="1107"/>
                  </a:lnTo>
                  <a:lnTo>
                    <a:pt x="32" y="1322"/>
                  </a:lnTo>
                  <a:lnTo>
                    <a:pt x="93" y="1537"/>
                  </a:lnTo>
                  <a:lnTo>
                    <a:pt x="185" y="1721"/>
                  </a:lnTo>
                  <a:lnTo>
                    <a:pt x="308" y="1875"/>
                  </a:lnTo>
                  <a:lnTo>
                    <a:pt x="492" y="1998"/>
                  </a:lnTo>
                  <a:lnTo>
                    <a:pt x="677" y="2121"/>
                  </a:lnTo>
                  <a:lnTo>
                    <a:pt x="861" y="2182"/>
                  </a:lnTo>
                  <a:lnTo>
                    <a:pt x="1107" y="2182"/>
                  </a:lnTo>
                  <a:lnTo>
                    <a:pt x="1107" y="2182"/>
                  </a:lnTo>
                  <a:lnTo>
                    <a:pt x="1322" y="2182"/>
                  </a:lnTo>
                  <a:lnTo>
                    <a:pt x="1506" y="2121"/>
                  </a:lnTo>
                  <a:lnTo>
                    <a:pt x="1721" y="1998"/>
                  </a:lnTo>
                  <a:lnTo>
                    <a:pt x="1875" y="1875"/>
                  </a:lnTo>
                  <a:lnTo>
                    <a:pt x="1998" y="1721"/>
                  </a:lnTo>
                  <a:lnTo>
                    <a:pt x="2090" y="1537"/>
                  </a:lnTo>
                  <a:lnTo>
                    <a:pt x="2182" y="1322"/>
                  </a:lnTo>
                  <a:lnTo>
                    <a:pt x="2182" y="11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2963119" y="3528421"/>
              <a:ext cx="174280" cy="171028"/>
            </a:xfrm>
            <a:custGeom>
              <a:rect b="b" l="l" r="r" t="t"/>
              <a:pathLst>
                <a:path extrusionOk="0" h="1630" w="1661">
                  <a:moveTo>
                    <a:pt x="83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70" y="154"/>
                  </a:lnTo>
                  <a:lnTo>
                    <a:pt x="247" y="247"/>
                  </a:lnTo>
                  <a:lnTo>
                    <a:pt x="155" y="369"/>
                  </a:lnTo>
                  <a:lnTo>
                    <a:pt x="62" y="492"/>
                  </a:lnTo>
                  <a:lnTo>
                    <a:pt x="32" y="646"/>
                  </a:lnTo>
                  <a:lnTo>
                    <a:pt x="1" y="830"/>
                  </a:lnTo>
                  <a:lnTo>
                    <a:pt x="32" y="984"/>
                  </a:lnTo>
                  <a:lnTo>
                    <a:pt x="62" y="1138"/>
                  </a:lnTo>
                  <a:lnTo>
                    <a:pt x="155" y="1291"/>
                  </a:lnTo>
                  <a:lnTo>
                    <a:pt x="247" y="1414"/>
                  </a:lnTo>
                  <a:lnTo>
                    <a:pt x="370" y="1506"/>
                  </a:lnTo>
                  <a:lnTo>
                    <a:pt x="523" y="1568"/>
                  </a:lnTo>
                  <a:lnTo>
                    <a:pt x="677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6"/>
                  </a:lnTo>
                  <a:lnTo>
                    <a:pt x="1414" y="1414"/>
                  </a:lnTo>
                  <a:lnTo>
                    <a:pt x="1507" y="1291"/>
                  </a:lnTo>
                  <a:lnTo>
                    <a:pt x="1599" y="1138"/>
                  </a:lnTo>
                  <a:lnTo>
                    <a:pt x="1629" y="984"/>
                  </a:lnTo>
                  <a:lnTo>
                    <a:pt x="1660" y="830"/>
                  </a:lnTo>
                  <a:lnTo>
                    <a:pt x="1629" y="646"/>
                  </a:lnTo>
                  <a:lnTo>
                    <a:pt x="1599" y="492"/>
                  </a:lnTo>
                  <a:lnTo>
                    <a:pt x="1507" y="369"/>
                  </a:lnTo>
                  <a:lnTo>
                    <a:pt x="1414" y="247"/>
                  </a:lnTo>
                  <a:lnTo>
                    <a:pt x="1291" y="154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963119" y="3528421"/>
              <a:ext cx="174280" cy="171028"/>
            </a:xfrm>
            <a:custGeom>
              <a:rect b="b" l="l" r="r" t="t"/>
              <a:pathLst>
                <a:path extrusionOk="0" fill="none" h="1630" w="1661">
                  <a:moveTo>
                    <a:pt x="1660" y="830"/>
                  </a:moveTo>
                  <a:lnTo>
                    <a:pt x="1660" y="830"/>
                  </a:lnTo>
                  <a:lnTo>
                    <a:pt x="1629" y="984"/>
                  </a:lnTo>
                  <a:lnTo>
                    <a:pt x="1599" y="1138"/>
                  </a:lnTo>
                  <a:lnTo>
                    <a:pt x="1507" y="1291"/>
                  </a:lnTo>
                  <a:lnTo>
                    <a:pt x="1414" y="1414"/>
                  </a:lnTo>
                  <a:lnTo>
                    <a:pt x="1291" y="1506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1" y="1629"/>
                  </a:lnTo>
                  <a:lnTo>
                    <a:pt x="831" y="1629"/>
                  </a:lnTo>
                  <a:lnTo>
                    <a:pt x="677" y="1629"/>
                  </a:lnTo>
                  <a:lnTo>
                    <a:pt x="523" y="1568"/>
                  </a:lnTo>
                  <a:lnTo>
                    <a:pt x="370" y="1506"/>
                  </a:lnTo>
                  <a:lnTo>
                    <a:pt x="247" y="1414"/>
                  </a:lnTo>
                  <a:lnTo>
                    <a:pt x="155" y="1291"/>
                  </a:lnTo>
                  <a:lnTo>
                    <a:pt x="62" y="1138"/>
                  </a:lnTo>
                  <a:lnTo>
                    <a:pt x="32" y="984"/>
                  </a:lnTo>
                  <a:lnTo>
                    <a:pt x="1" y="830"/>
                  </a:lnTo>
                  <a:lnTo>
                    <a:pt x="1" y="830"/>
                  </a:lnTo>
                  <a:lnTo>
                    <a:pt x="32" y="646"/>
                  </a:lnTo>
                  <a:lnTo>
                    <a:pt x="62" y="492"/>
                  </a:lnTo>
                  <a:lnTo>
                    <a:pt x="155" y="369"/>
                  </a:lnTo>
                  <a:lnTo>
                    <a:pt x="247" y="247"/>
                  </a:lnTo>
                  <a:lnTo>
                    <a:pt x="370" y="154"/>
                  </a:lnTo>
                  <a:lnTo>
                    <a:pt x="523" y="62"/>
                  </a:lnTo>
                  <a:lnTo>
                    <a:pt x="677" y="3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4"/>
                  </a:lnTo>
                  <a:lnTo>
                    <a:pt x="1414" y="247"/>
                  </a:lnTo>
                  <a:lnTo>
                    <a:pt x="1507" y="369"/>
                  </a:lnTo>
                  <a:lnTo>
                    <a:pt x="1599" y="492"/>
                  </a:lnTo>
                  <a:lnTo>
                    <a:pt x="1629" y="646"/>
                  </a:lnTo>
                  <a:lnTo>
                    <a:pt x="1660" y="8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114737" y="3460745"/>
              <a:ext cx="232199" cy="232199"/>
            </a:xfrm>
            <a:custGeom>
              <a:rect b="b" l="l" r="r" t="t"/>
              <a:pathLst>
                <a:path extrusionOk="0" h="2213" w="2213">
                  <a:moveTo>
                    <a:pt x="1106" y="1"/>
                  </a:moveTo>
                  <a:lnTo>
                    <a:pt x="860" y="31"/>
                  </a:lnTo>
                  <a:lnTo>
                    <a:pt x="676" y="93"/>
                  </a:lnTo>
                  <a:lnTo>
                    <a:pt x="492" y="185"/>
                  </a:lnTo>
                  <a:lnTo>
                    <a:pt x="307" y="339"/>
                  </a:lnTo>
                  <a:lnTo>
                    <a:pt x="184" y="492"/>
                  </a:lnTo>
                  <a:lnTo>
                    <a:pt x="92" y="677"/>
                  </a:lnTo>
                  <a:lnTo>
                    <a:pt x="0" y="892"/>
                  </a:lnTo>
                  <a:lnTo>
                    <a:pt x="0" y="1107"/>
                  </a:lnTo>
                  <a:lnTo>
                    <a:pt x="0" y="1352"/>
                  </a:lnTo>
                  <a:lnTo>
                    <a:pt x="92" y="1537"/>
                  </a:lnTo>
                  <a:lnTo>
                    <a:pt x="184" y="1752"/>
                  </a:lnTo>
                  <a:lnTo>
                    <a:pt x="307" y="1906"/>
                  </a:lnTo>
                  <a:lnTo>
                    <a:pt x="492" y="2028"/>
                  </a:lnTo>
                  <a:lnTo>
                    <a:pt x="676" y="2151"/>
                  </a:lnTo>
                  <a:lnTo>
                    <a:pt x="860" y="2213"/>
                  </a:lnTo>
                  <a:lnTo>
                    <a:pt x="1321" y="2213"/>
                  </a:lnTo>
                  <a:lnTo>
                    <a:pt x="1536" y="2151"/>
                  </a:lnTo>
                  <a:lnTo>
                    <a:pt x="1721" y="2028"/>
                  </a:lnTo>
                  <a:lnTo>
                    <a:pt x="1874" y="1906"/>
                  </a:lnTo>
                  <a:lnTo>
                    <a:pt x="2028" y="1752"/>
                  </a:lnTo>
                  <a:lnTo>
                    <a:pt x="2120" y="1537"/>
                  </a:lnTo>
                  <a:lnTo>
                    <a:pt x="2182" y="1352"/>
                  </a:lnTo>
                  <a:lnTo>
                    <a:pt x="2212" y="1107"/>
                  </a:lnTo>
                  <a:lnTo>
                    <a:pt x="2182" y="892"/>
                  </a:lnTo>
                  <a:lnTo>
                    <a:pt x="2120" y="677"/>
                  </a:lnTo>
                  <a:lnTo>
                    <a:pt x="2028" y="492"/>
                  </a:lnTo>
                  <a:lnTo>
                    <a:pt x="1874" y="339"/>
                  </a:lnTo>
                  <a:lnTo>
                    <a:pt x="1721" y="185"/>
                  </a:lnTo>
                  <a:lnTo>
                    <a:pt x="1536" y="93"/>
                  </a:lnTo>
                  <a:lnTo>
                    <a:pt x="1321" y="3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114737" y="3460745"/>
              <a:ext cx="232199" cy="232199"/>
            </a:xfrm>
            <a:custGeom>
              <a:rect b="b" l="l" r="r" t="t"/>
              <a:pathLst>
                <a:path extrusionOk="0" fill="none" h="2213" w="2213">
                  <a:moveTo>
                    <a:pt x="2212" y="1107"/>
                  </a:moveTo>
                  <a:lnTo>
                    <a:pt x="2212" y="1107"/>
                  </a:lnTo>
                  <a:lnTo>
                    <a:pt x="2182" y="1352"/>
                  </a:lnTo>
                  <a:lnTo>
                    <a:pt x="2120" y="1537"/>
                  </a:lnTo>
                  <a:lnTo>
                    <a:pt x="2028" y="1752"/>
                  </a:lnTo>
                  <a:lnTo>
                    <a:pt x="1874" y="1906"/>
                  </a:lnTo>
                  <a:lnTo>
                    <a:pt x="1721" y="2028"/>
                  </a:lnTo>
                  <a:lnTo>
                    <a:pt x="1536" y="2151"/>
                  </a:lnTo>
                  <a:lnTo>
                    <a:pt x="1321" y="2213"/>
                  </a:lnTo>
                  <a:lnTo>
                    <a:pt x="1106" y="2213"/>
                  </a:lnTo>
                  <a:lnTo>
                    <a:pt x="1106" y="2213"/>
                  </a:lnTo>
                  <a:lnTo>
                    <a:pt x="860" y="2213"/>
                  </a:lnTo>
                  <a:lnTo>
                    <a:pt x="676" y="2151"/>
                  </a:lnTo>
                  <a:lnTo>
                    <a:pt x="492" y="2028"/>
                  </a:lnTo>
                  <a:lnTo>
                    <a:pt x="307" y="1906"/>
                  </a:lnTo>
                  <a:lnTo>
                    <a:pt x="184" y="1752"/>
                  </a:lnTo>
                  <a:lnTo>
                    <a:pt x="92" y="1537"/>
                  </a:lnTo>
                  <a:lnTo>
                    <a:pt x="0" y="1352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0" y="892"/>
                  </a:lnTo>
                  <a:lnTo>
                    <a:pt x="92" y="677"/>
                  </a:lnTo>
                  <a:lnTo>
                    <a:pt x="184" y="492"/>
                  </a:lnTo>
                  <a:lnTo>
                    <a:pt x="307" y="339"/>
                  </a:lnTo>
                  <a:lnTo>
                    <a:pt x="492" y="185"/>
                  </a:lnTo>
                  <a:lnTo>
                    <a:pt x="676" y="93"/>
                  </a:lnTo>
                  <a:lnTo>
                    <a:pt x="860" y="3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321" y="31"/>
                  </a:lnTo>
                  <a:lnTo>
                    <a:pt x="1536" y="93"/>
                  </a:lnTo>
                  <a:lnTo>
                    <a:pt x="1721" y="185"/>
                  </a:lnTo>
                  <a:lnTo>
                    <a:pt x="1874" y="339"/>
                  </a:lnTo>
                  <a:lnTo>
                    <a:pt x="2028" y="492"/>
                  </a:lnTo>
                  <a:lnTo>
                    <a:pt x="2120" y="677"/>
                  </a:lnTo>
                  <a:lnTo>
                    <a:pt x="2182" y="892"/>
                  </a:lnTo>
                  <a:lnTo>
                    <a:pt x="2212" y="11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291957" y="3393068"/>
              <a:ext cx="335445" cy="335340"/>
            </a:xfrm>
            <a:custGeom>
              <a:rect b="b" l="l" r="r" t="t"/>
              <a:pathLst>
                <a:path extrusionOk="0" h="3196" w="3197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8" y="277"/>
                  </a:lnTo>
                  <a:lnTo>
                    <a:pt x="462" y="461"/>
                  </a:lnTo>
                  <a:lnTo>
                    <a:pt x="278" y="707"/>
                  </a:lnTo>
                  <a:lnTo>
                    <a:pt x="124" y="984"/>
                  </a:lnTo>
                  <a:lnTo>
                    <a:pt x="32" y="1291"/>
                  </a:lnTo>
                  <a:lnTo>
                    <a:pt x="1" y="1598"/>
                  </a:lnTo>
                  <a:lnTo>
                    <a:pt x="32" y="1905"/>
                  </a:lnTo>
                  <a:lnTo>
                    <a:pt x="124" y="2213"/>
                  </a:lnTo>
                  <a:lnTo>
                    <a:pt x="278" y="2489"/>
                  </a:lnTo>
                  <a:lnTo>
                    <a:pt x="462" y="2735"/>
                  </a:lnTo>
                  <a:lnTo>
                    <a:pt x="708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36" y="2735"/>
                  </a:lnTo>
                  <a:lnTo>
                    <a:pt x="2920" y="2489"/>
                  </a:lnTo>
                  <a:lnTo>
                    <a:pt x="3074" y="2213"/>
                  </a:lnTo>
                  <a:lnTo>
                    <a:pt x="3166" y="1905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4" y="984"/>
                  </a:lnTo>
                  <a:lnTo>
                    <a:pt x="2920" y="707"/>
                  </a:lnTo>
                  <a:lnTo>
                    <a:pt x="2736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3291957" y="3393068"/>
              <a:ext cx="335445" cy="335340"/>
            </a:xfrm>
            <a:custGeom>
              <a:rect b="b" l="l" r="r" t="t"/>
              <a:pathLst>
                <a:path extrusionOk="0" fill="none" h="3196" w="3197">
                  <a:moveTo>
                    <a:pt x="3196" y="1598"/>
                  </a:moveTo>
                  <a:lnTo>
                    <a:pt x="3196" y="1598"/>
                  </a:lnTo>
                  <a:lnTo>
                    <a:pt x="3166" y="1905"/>
                  </a:lnTo>
                  <a:lnTo>
                    <a:pt x="3074" y="2213"/>
                  </a:lnTo>
                  <a:lnTo>
                    <a:pt x="2920" y="2489"/>
                  </a:lnTo>
                  <a:lnTo>
                    <a:pt x="2736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8" y="2919"/>
                  </a:lnTo>
                  <a:lnTo>
                    <a:pt x="462" y="2735"/>
                  </a:lnTo>
                  <a:lnTo>
                    <a:pt x="278" y="2489"/>
                  </a:lnTo>
                  <a:lnTo>
                    <a:pt x="124" y="2213"/>
                  </a:lnTo>
                  <a:lnTo>
                    <a:pt x="32" y="1905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2" y="1291"/>
                  </a:lnTo>
                  <a:lnTo>
                    <a:pt x="124" y="984"/>
                  </a:lnTo>
                  <a:lnTo>
                    <a:pt x="278" y="707"/>
                  </a:lnTo>
                  <a:lnTo>
                    <a:pt x="462" y="461"/>
                  </a:lnTo>
                  <a:lnTo>
                    <a:pt x="708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36" y="461"/>
                  </a:lnTo>
                  <a:lnTo>
                    <a:pt x="2920" y="707"/>
                  </a:lnTo>
                  <a:lnTo>
                    <a:pt x="3074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3562771" y="3405974"/>
              <a:ext cx="332193" cy="332088"/>
            </a:xfrm>
            <a:custGeom>
              <a:rect b="b" l="l" r="r" t="t"/>
              <a:pathLst>
                <a:path extrusionOk="0" h="3165" w="3166">
                  <a:moveTo>
                    <a:pt x="1599" y="0"/>
                  </a:moveTo>
                  <a:lnTo>
                    <a:pt x="1261" y="31"/>
                  </a:lnTo>
                  <a:lnTo>
                    <a:pt x="953" y="123"/>
                  </a:lnTo>
                  <a:lnTo>
                    <a:pt x="708" y="246"/>
                  </a:lnTo>
                  <a:lnTo>
                    <a:pt x="462" y="461"/>
                  </a:lnTo>
                  <a:lnTo>
                    <a:pt x="277" y="676"/>
                  </a:lnTo>
                  <a:lnTo>
                    <a:pt x="124" y="953"/>
                  </a:lnTo>
                  <a:lnTo>
                    <a:pt x="32" y="1260"/>
                  </a:lnTo>
                  <a:lnTo>
                    <a:pt x="1" y="1567"/>
                  </a:lnTo>
                  <a:lnTo>
                    <a:pt x="32" y="1905"/>
                  </a:lnTo>
                  <a:lnTo>
                    <a:pt x="124" y="2212"/>
                  </a:lnTo>
                  <a:lnTo>
                    <a:pt x="277" y="2458"/>
                  </a:lnTo>
                  <a:lnTo>
                    <a:pt x="462" y="2704"/>
                  </a:lnTo>
                  <a:lnTo>
                    <a:pt x="708" y="2888"/>
                  </a:lnTo>
                  <a:lnTo>
                    <a:pt x="953" y="3042"/>
                  </a:lnTo>
                  <a:lnTo>
                    <a:pt x="1261" y="3134"/>
                  </a:lnTo>
                  <a:lnTo>
                    <a:pt x="1599" y="3165"/>
                  </a:lnTo>
                  <a:lnTo>
                    <a:pt x="1906" y="3134"/>
                  </a:lnTo>
                  <a:lnTo>
                    <a:pt x="2213" y="3042"/>
                  </a:lnTo>
                  <a:lnTo>
                    <a:pt x="2490" y="2888"/>
                  </a:lnTo>
                  <a:lnTo>
                    <a:pt x="2705" y="2704"/>
                  </a:lnTo>
                  <a:lnTo>
                    <a:pt x="2920" y="2458"/>
                  </a:lnTo>
                  <a:lnTo>
                    <a:pt x="3043" y="2212"/>
                  </a:lnTo>
                  <a:lnTo>
                    <a:pt x="3135" y="1905"/>
                  </a:lnTo>
                  <a:lnTo>
                    <a:pt x="3166" y="1567"/>
                  </a:lnTo>
                  <a:lnTo>
                    <a:pt x="3135" y="1260"/>
                  </a:lnTo>
                  <a:lnTo>
                    <a:pt x="3043" y="953"/>
                  </a:lnTo>
                  <a:lnTo>
                    <a:pt x="2920" y="676"/>
                  </a:lnTo>
                  <a:lnTo>
                    <a:pt x="2705" y="461"/>
                  </a:lnTo>
                  <a:lnTo>
                    <a:pt x="2490" y="246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562771" y="3405974"/>
              <a:ext cx="332193" cy="332088"/>
            </a:xfrm>
            <a:custGeom>
              <a:rect b="b" l="l" r="r" t="t"/>
              <a:pathLst>
                <a:path extrusionOk="0" fill="none" h="3165" w="3166">
                  <a:moveTo>
                    <a:pt x="3166" y="1567"/>
                  </a:moveTo>
                  <a:lnTo>
                    <a:pt x="3166" y="1567"/>
                  </a:lnTo>
                  <a:lnTo>
                    <a:pt x="3135" y="1905"/>
                  </a:lnTo>
                  <a:lnTo>
                    <a:pt x="3043" y="2212"/>
                  </a:lnTo>
                  <a:lnTo>
                    <a:pt x="2920" y="2458"/>
                  </a:lnTo>
                  <a:lnTo>
                    <a:pt x="2705" y="2704"/>
                  </a:lnTo>
                  <a:lnTo>
                    <a:pt x="2490" y="2888"/>
                  </a:lnTo>
                  <a:lnTo>
                    <a:pt x="2213" y="3042"/>
                  </a:lnTo>
                  <a:lnTo>
                    <a:pt x="1906" y="3134"/>
                  </a:lnTo>
                  <a:lnTo>
                    <a:pt x="1599" y="3165"/>
                  </a:lnTo>
                  <a:lnTo>
                    <a:pt x="1599" y="3165"/>
                  </a:lnTo>
                  <a:lnTo>
                    <a:pt x="1261" y="3134"/>
                  </a:lnTo>
                  <a:lnTo>
                    <a:pt x="953" y="3042"/>
                  </a:lnTo>
                  <a:lnTo>
                    <a:pt x="708" y="2888"/>
                  </a:lnTo>
                  <a:lnTo>
                    <a:pt x="462" y="2704"/>
                  </a:lnTo>
                  <a:lnTo>
                    <a:pt x="277" y="2458"/>
                  </a:lnTo>
                  <a:lnTo>
                    <a:pt x="124" y="2212"/>
                  </a:lnTo>
                  <a:lnTo>
                    <a:pt x="32" y="1905"/>
                  </a:lnTo>
                  <a:lnTo>
                    <a:pt x="1" y="1567"/>
                  </a:lnTo>
                  <a:lnTo>
                    <a:pt x="1" y="1567"/>
                  </a:lnTo>
                  <a:lnTo>
                    <a:pt x="32" y="1260"/>
                  </a:lnTo>
                  <a:lnTo>
                    <a:pt x="124" y="953"/>
                  </a:lnTo>
                  <a:lnTo>
                    <a:pt x="277" y="676"/>
                  </a:lnTo>
                  <a:lnTo>
                    <a:pt x="462" y="461"/>
                  </a:lnTo>
                  <a:lnTo>
                    <a:pt x="708" y="246"/>
                  </a:lnTo>
                  <a:lnTo>
                    <a:pt x="953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46"/>
                  </a:lnTo>
                  <a:lnTo>
                    <a:pt x="2705" y="461"/>
                  </a:lnTo>
                  <a:lnTo>
                    <a:pt x="2920" y="676"/>
                  </a:lnTo>
                  <a:lnTo>
                    <a:pt x="3043" y="953"/>
                  </a:lnTo>
                  <a:lnTo>
                    <a:pt x="3135" y="1260"/>
                  </a:lnTo>
                  <a:lnTo>
                    <a:pt x="3166" y="15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840090" y="3360856"/>
              <a:ext cx="361152" cy="357899"/>
            </a:xfrm>
            <a:custGeom>
              <a:rect b="b" l="l" r="r" t="t"/>
              <a:pathLst>
                <a:path extrusionOk="0" h="3411" w="3442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523" y="492"/>
                  </a:lnTo>
                  <a:lnTo>
                    <a:pt x="308" y="737"/>
                  </a:lnTo>
                  <a:lnTo>
                    <a:pt x="154" y="1045"/>
                  </a:lnTo>
                  <a:lnTo>
                    <a:pt x="31" y="1352"/>
                  </a:lnTo>
                  <a:lnTo>
                    <a:pt x="0" y="1690"/>
                  </a:lnTo>
                  <a:lnTo>
                    <a:pt x="31" y="2059"/>
                  </a:lnTo>
                  <a:lnTo>
                    <a:pt x="154" y="2366"/>
                  </a:lnTo>
                  <a:lnTo>
                    <a:pt x="308" y="2673"/>
                  </a:lnTo>
                  <a:lnTo>
                    <a:pt x="523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50" y="2919"/>
                  </a:lnTo>
                  <a:lnTo>
                    <a:pt x="3165" y="2673"/>
                  </a:lnTo>
                  <a:lnTo>
                    <a:pt x="3319" y="2366"/>
                  </a:lnTo>
                  <a:lnTo>
                    <a:pt x="3411" y="2059"/>
                  </a:lnTo>
                  <a:lnTo>
                    <a:pt x="3442" y="1690"/>
                  </a:lnTo>
                  <a:lnTo>
                    <a:pt x="3411" y="1352"/>
                  </a:lnTo>
                  <a:lnTo>
                    <a:pt x="3319" y="1045"/>
                  </a:lnTo>
                  <a:lnTo>
                    <a:pt x="3165" y="737"/>
                  </a:lnTo>
                  <a:lnTo>
                    <a:pt x="2950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840090" y="3360856"/>
              <a:ext cx="361152" cy="357899"/>
            </a:xfrm>
            <a:custGeom>
              <a:rect b="b" l="l" r="r" t="t"/>
              <a:pathLst>
                <a:path extrusionOk="0" fill="none" h="3411" w="3442">
                  <a:moveTo>
                    <a:pt x="3442" y="1690"/>
                  </a:moveTo>
                  <a:lnTo>
                    <a:pt x="3442" y="1690"/>
                  </a:lnTo>
                  <a:lnTo>
                    <a:pt x="3411" y="2059"/>
                  </a:lnTo>
                  <a:lnTo>
                    <a:pt x="3319" y="2366"/>
                  </a:lnTo>
                  <a:lnTo>
                    <a:pt x="3165" y="2673"/>
                  </a:lnTo>
                  <a:lnTo>
                    <a:pt x="2950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523" y="2919"/>
                  </a:lnTo>
                  <a:lnTo>
                    <a:pt x="308" y="2673"/>
                  </a:lnTo>
                  <a:lnTo>
                    <a:pt x="154" y="2366"/>
                  </a:lnTo>
                  <a:lnTo>
                    <a:pt x="31" y="2059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31" y="1352"/>
                  </a:lnTo>
                  <a:lnTo>
                    <a:pt x="154" y="1045"/>
                  </a:lnTo>
                  <a:lnTo>
                    <a:pt x="308" y="737"/>
                  </a:lnTo>
                  <a:lnTo>
                    <a:pt x="523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50" y="492"/>
                  </a:lnTo>
                  <a:lnTo>
                    <a:pt x="3165" y="737"/>
                  </a:lnTo>
                  <a:lnTo>
                    <a:pt x="3319" y="1045"/>
                  </a:lnTo>
                  <a:lnTo>
                    <a:pt x="3411" y="1352"/>
                  </a:lnTo>
                  <a:lnTo>
                    <a:pt x="3442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4133463" y="3480051"/>
              <a:ext cx="274169" cy="274169"/>
            </a:xfrm>
            <a:custGeom>
              <a:rect b="b" l="l" r="r" t="t"/>
              <a:pathLst>
                <a:path extrusionOk="0" h="2613" w="2613">
                  <a:moveTo>
                    <a:pt x="1291" y="1"/>
                  </a:moveTo>
                  <a:lnTo>
                    <a:pt x="1045" y="32"/>
                  </a:lnTo>
                  <a:lnTo>
                    <a:pt x="799" y="124"/>
                  </a:lnTo>
                  <a:lnTo>
                    <a:pt x="584" y="247"/>
                  </a:lnTo>
                  <a:lnTo>
                    <a:pt x="369" y="400"/>
                  </a:lnTo>
                  <a:lnTo>
                    <a:pt x="215" y="585"/>
                  </a:lnTo>
                  <a:lnTo>
                    <a:pt x="93" y="800"/>
                  </a:lnTo>
                  <a:lnTo>
                    <a:pt x="31" y="1046"/>
                  </a:lnTo>
                  <a:lnTo>
                    <a:pt x="0" y="1322"/>
                  </a:lnTo>
                  <a:lnTo>
                    <a:pt x="31" y="1568"/>
                  </a:lnTo>
                  <a:lnTo>
                    <a:pt x="93" y="1814"/>
                  </a:lnTo>
                  <a:lnTo>
                    <a:pt x="215" y="2029"/>
                  </a:lnTo>
                  <a:lnTo>
                    <a:pt x="369" y="2244"/>
                  </a:lnTo>
                  <a:lnTo>
                    <a:pt x="584" y="2398"/>
                  </a:lnTo>
                  <a:lnTo>
                    <a:pt x="799" y="2520"/>
                  </a:lnTo>
                  <a:lnTo>
                    <a:pt x="1045" y="2582"/>
                  </a:lnTo>
                  <a:lnTo>
                    <a:pt x="1291" y="2613"/>
                  </a:lnTo>
                  <a:lnTo>
                    <a:pt x="1567" y="2582"/>
                  </a:lnTo>
                  <a:lnTo>
                    <a:pt x="1813" y="2520"/>
                  </a:lnTo>
                  <a:lnTo>
                    <a:pt x="2028" y="2398"/>
                  </a:lnTo>
                  <a:lnTo>
                    <a:pt x="2213" y="2244"/>
                  </a:lnTo>
                  <a:lnTo>
                    <a:pt x="2366" y="2029"/>
                  </a:lnTo>
                  <a:lnTo>
                    <a:pt x="2489" y="1814"/>
                  </a:lnTo>
                  <a:lnTo>
                    <a:pt x="2581" y="1568"/>
                  </a:lnTo>
                  <a:lnTo>
                    <a:pt x="2612" y="1322"/>
                  </a:lnTo>
                  <a:lnTo>
                    <a:pt x="2581" y="1046"/>
                  </a:lnTo>
                  <a:lnTo>
                    <a:pt x="2489" y="800"/>
                  </a:lnTo>
                  <a:lnTo>
                    <a:pt x="2366" y="585"/>
                  </a:lnTo>
                  <a:lnTo>
                    <a:pt x="2213" y="400"/>
                  </a:lnTo>
                  <a:lnTo>
                    <a:pt x="2028" y="247"/>
                  </a:lnTo>
                  <a:lnTo>
                    <a:pt x="1813" y="124"/>
                  </a:lnTo>
                  <a:lnTo>
                    <a:pt x="1567" y="32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4133463" y="3480051"/>
              <a:ext cx="274169" cy="274169"/>
            </a:xfrm>
            <a:custGeom>
              <a:rect b="b" l="l" r="r" t="t"/>
              <a:pathLst>
                <a:path extrusionOk="0" fill="none" h="2613" w="2613">
                  <a:moveTo>
                    <a:pt x="2612" y="1322"/>
                  </a:moveTo>
                  <a:lnTo>
                    <a:pt x="2612" y="1322"/>
                  </a:lnTo>
                  <a:lnTo>
                    <a:pt x="2581" y="1568"/>
                  </a:lnTo>
                  <a:lnTo>
                    <a:pt x="2489" y="1814"/>
                  </a:lnTo>
                  <a:lnTo>
                    <a:pt x="2366" y="2029"/>
                  </a:lnTo>
                  <a:lnTo>
                    <a:pt x="2213" y="2244"/>
                  </a:lnTo>
                  <a:lnTo>
                    <a:pt x="2028" y="2398"/>
                  </a:lnTo>
                  <a:lnTo>
                    <a:pt x="1813" y="2520"/>
                  </a:lnTo>
                  <a:lnTo>
                    <a:pt x="1567" y="2582"/>
                  </a:lnTo>
                  <a:lnTo>
                    <a:pt x="1291" y="2613"/>
                  </a:lnTo>
                  <a:lnTo>
                    <a:pt x="1291" y="2613"/>
                  </a:lnTo>
                  <a:lnTo>
                    <a:pt x="1045" y="2582"/>
                  </a:lnTo>
                  <a:lnTo>
                    <a:pt x="799" y="2520"/>
                  </a:lnTo>
                  <a:lnTo>
                    <a:pt x="584" y="2398"/>
                  </a:lnTo>
                  <a:lnTo>
                    <a:pt x="369" y="2244"/>
                  </a:lnTo>
                  <a:lnTo>
                    <a:pt x="215" y="2029"/>
                  </a:lnTo>
                  <a:lnTo>
                    <a:pt x="93" y="1814"/>
                  </a:lnTo>
                  <a:lnTo>
                    <a:pt x="31" y="1568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31" y="1046"/>
                  </a:lnTo>
                  <a:lnTo>
                    <a:pt x="93" y="800"/>
                  </a:lnTo>
                  <a:lnTo>
                    <a:pt x="215" y="585"/>
                  </a:lnTo>
                  <a:lnTo>
                    <a:pt x="369" y="400"/>
                  </a:lnTo>
                  <a:lnTo>
                    <a:pt x="584" y="247"/>
                  </a:lnTo>
                  <a:lnTo>
                    <a:pt x="799" y="124"/>
                  </a:lnTo>
                  <a:lnTo>
                    <a:pt x="1045" y="32"/>
                  </a:lnTo>
                  <a:lnTo>
                    <a:pt x="1291" y="1"/>
                  </a:lnTo>
                  <a:lnTo>
                    <a:pt x="1291" y="1"/>
                  </a:lnTo>
                  <a:lnTo>
                    <a:pt x="1567" y="32"/>
                  </a:lnTo>
                  <a:lnTo>
                    <a:pt x="1813" y="124"/>
                  </a:lnTo>
                  <a:lnTo>
                    <a:pt x="2028" y="247"/>
                  </a:lnTo>
                  <a:lnTo>
                    <a:pt x="2213" y="400"/>
                  </a:lnTo>
                  <a:lnTo>
                    <a:pt x="2366" y="585"/>
                  </a:lnTo>
                  <a:lnTo>
                    <a:pt x="2489" y="800"/>
                  </a:lnTo>
                  <a:lnTo>
                    <a:pt x="2581" y="1046"/>
                  </a:lnTo>
                  <a:lnTo>
                    <a:pt x="2612" y="13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4352653" y="3502610"/>
              <a:ext cx="174175" cy="171028"/>
            </a:xfrm>
            <a:custGeom>
              <a:rect b="b" l="l" r="r" t="t"/>
              <a:pathLst>
                <a:path extrusionOk="0" h="1630" w="1660">
                  <a:moveTo>
                    <a:pt x="830" y="1"/>
                  </a:moveTo>
                  <a:lnTo>
                    <a:pt x="646" y="32"/>
                  </a:lnTo>
                  <a:lnTo>
                    <a:pt x="492" y="62"/>
                  </a:lnTo>
                  <a:lnTo>
                    <a:pt x="369" y="155"/>
                  </a:lnTo>
                  <a:lnTo>
                    <a:pt x="247" y="247"/>
                  </a:lnTo>
                  <a:lnTo>
                    <a:pt x="154" y="370"/>
                  </a:lnTo>
                  <a:lnTo>
                    <a:pt x="62" y="493"/>
                  </a:lnTo>
                  <a:lnTo>
                    <a:pt x="31" y="646"/>
                  </a:lnTo>
                  <a:lnTo>
                    <a:pt x="1" y="831"/>
                  </a:lnTo>
                  <a:lnTo>
                    <a:pt x="31" y="984"/>
                  </a:lnTo>
                  <a:lnTo>
                    <a:pt x="62" y="1138"/>
                  </a:lnTo>
                  <a:lnTo>
                    <a:pt x="154" y="1291"/>
                  </a:lnTo>
                  <a:lnTo>
                    <a:pt x="247" y="1414"/>
                  </a:lnTo>
                  <a:lnTo>
                    <a:pt x="369" y="1507"/>
                  </a:lnTo>
                  <a:lnTo>
                    <a:pt x="492" y="1568"/>
                  </a:lnTo>
                  <a:lnTo>
                    <a:pt x="646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7"/>
                  </a:lnTo>
                  <a:lnTo>
                    <a:pt x="1414" y="1414"/>
                  </a:lnTo>
                  <a:lnTo>
                    <a:pt x="1506" y="1291"/>
                  </a:lnTo>
                  <a:lnTo>
                    <a:pt x="1568" y="1138"/>
                  </a:lnTo>
                  <a:lnTo>
                    <a:pt x="1629" y="984"/>
                  </a:lnTo>
                  <a:lnTo>
                    <a:pt x="1660" y="831"/>
                  </a:lnTo>
                  <a:lnTo>
                    <a:pt x="1629" y="646"/>
                  </a:lnTo>
                  <a:lnTo>
                    <a:pt x="1568" y="493"/>
                  </a:lnTo>
                  <a:lnTo>
                    <a:pt x="1506" y="370"/>
                  </a:lnTo>
                  <a:lnTo>
                    <a:pt x="1414" y="247"/>
                  </a:lnTo>
                  <a:lnTo>
                    <a:pt x="1291" y="155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4352653" y="3502610"/>
              <a:ext cx="174175" cy="171028"/>
            </a:xfrm>
            <a:custGeom>
              <a:rect b="b" l="l" r="r" t="t"/>
              <a:pathLst>
                <a:path extrusionOk="0" fill="none" h="1630" w="1660">
                  <a:moveTo>
                    <a:pt x="1660" y="831"/>
                  </a:moveTo>
                  <a:lnTo>
                    <a:pt x="1660" y="831"/>
                  </a:lnTo>
                  <a:lnTo>
                    <a:pt x="1629" y="984"/>
                  </a:lnTo>
                  <a:lnTo>
                    <a:pt x="1568" y="1138"/>
                  </a:lnTo>
                  <a:lnTo>
                    <a:pt x="1506" y="1291"/>
                  </a:lnTo>
                  <a:lnTo>
                    <a:pt x="1414" y="1414"/>
                  </a:lnTo>
                  <a:lnTo>
                    <a:pt x="1291" y="1507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0" y="1629"/>
                  </a:lnTo>
                  <a:lnTo>
                    <a:pt x="830" y="1629"/>
                  </a:lnTo>
                  <a:lnTo>
                    <a:pt x="646" y="1629"/>
                  </a:lnTo>
                  <a:lnTo>
                    <a:pt x="492" y="1568"/>
                  </a:lnTo>
                  <a:lnTo>
                    <a:pt x="369" y="1507"/>
                  </a:lnTo>
                  <a:lnTo>
                    <a:pt x="247" y="1414"/>
                  </a:lnTo>
                  <a:lnTo>
                    <a:pt x="154" y="1291"/>
                  </a:lnTo>
                  <a:lnTo>
                    <a:pt x="62" y="1138"/>
                  </a:lnTo>
                  <a:lnTo>
                    <a:pt x="31" y="984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31" y="646"/>
                  </a:lnTo>
                  <a:lnTo>
                    <a:pt x="62" y="493"/>
                  </a:lnTo>
                  <a:lnTo>
                    <a:pt x="154" y="370"/>
                  </a:lnTo>
                  <a:lnTo>
                    <a:pt x="247" y="247"/>
                  </a:lnTo>
                  <a:lnTo>
                    <a:pt x="369" y="155"/>
                  </a:lnTo>
                  <a:lnTo>
                    <a:pt x="492" y="62"/>
                  </a:lnTo>
                  <a:lnTo>
                    <a:pt x="646" y="32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5"/>
                  </a:lnTo>
                  <a:lnTo>
                    <a:pt x="1414" y="247"/>
                  </a:lnTo>
                  <a:lnTo>
                    <a:pt x="1506" y="370"/>
                  </a:lnTo>
                  <a:lnTo>
                    <a:pt x="1568" y="493"/>
                  </a:lnTo>
                  <a:lnTo>
                    <a:pt x="1629" y="646"/>
                  </a:lnTo>
                  <a:lnTo>
                    <a:pt x="1660" y="8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4681491" y="3367256"/>
              <a:ext cx="335445" cy="335340"/>
            </a:xfrm>
            <a:custGeom>
              <a:rect b="b" l="l" r="r" t="t"/>
              <a:pathLst>
                <a:path extrusionOk="0" h="3196" w="3197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7" y="277"/>
                  </a:lnTo>
                  <a:lnTo>
                    <a:pt x="462" y="461"/>
                  </a:lnTo>
                  <a:lnTo>
                    <a:pt x="277" y="707"/>
                  </a:lnTo>
                  <a:lnTo>
                    <a:pt x="124" y="984"/>
                  </a:lnTo>
                  <a:lnTo>
                    <a:pt x="31" y="1291"/>
                  </a:lnTo>
                  <a:lnTo>
                    <a:pt x="1" y="1598"/>
                  </a:lnTo>
                  <a:lnTo>
                    <a:pt x="31" y="1936"/>
                  </a:lnTo>
                  <a:lnTo>
                    <a:pt x="124" y="2213"/>
                  </a:lnTo>
                  <a:lnTo>
                    <a:pt x="277" y="2489"/>
                  </a:lnTo>
                  <a:lnTo>
                    <a:pt x="462" y="2735"/>
                  </a:lnTo>
                  <a:lnTo>
                    <a:pt x="707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05" y="2735"/>
                  </a:lnTo>
                  <a:lnTo>
                    <a:pt x="2920" y="2489"/>
                  </a:lnTo>
                  <a:lnTo>
                    <a:pt x="3073" y="2213"/>
                  </a:lnTo>
                  <a:lnTo>
                    <a:pt x="3166" y="1936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3" y="984"/>
                  </a:lnTo>
                  <a:lnTo>
                    <a:pt x="2920" y="707"/>
                  </a:lnTo>
                  <a:lnTo>
                    <a:pt x="2705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4681491" y="3367256"/>
              <a:ext cx="335445" cy="335340"/>
            </a:xfrm>
            <a:custGeom>
              <a:rect b="b" l="l" r="r" t="t"/>
              <a:pathLst>
                <a:path extrusionOk="0" fill="none" h="3196" w="3197">
                  <a:moveTo>
                    <a:pt x="3196" y="1598"/>
                  </a:moveTo>
                  <a:lnTo>
                    <a:pt x="3196" y="1598"/>
                  </a:lnTo>
                  <a:lnTo>
                    <a:pt x="3166" y="1936"/>
                  </a:lnTo>
                  <a:lnTo>
                    <a:pt x="3073" y="2213"/>
                  </a:lnTo>
                  <a:lnTo>
                    <a:pt x="2920" y="2489"/>
                  </a:lnTo>
                  <a:lnTo>
                    <a:pt x="2705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7" y="2919"/>
                  </a:lnTo>
                  <a:lnTo>
                    <a:pt x="462" y="2735"/>
                  </a:lnTo>
                  <a:lnTo>
                    <a:pt x="277" y="2489"/>
                  </a:lnTo>
                  <a:lnTo>
                    <a:pt x="124" y="2213"/>
                  </a:lnTo>
                  <a:lnTo>
                    <a:pt x="31" y="1936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1" y="1291"/>
                  </a:lnTo>
                  <a:lnTo>
                    <a:pt x="124" y="984"/>
                  </a:lnTo>
                  <a:lnTo>
                    <a:pt x="277" y="707"/>
                  </a:lnTo>
                  <a:lnTo>
                    <a:pt x="462" y="461"/>
                  </a:lnTo>
                  <a:lnTo>
                    <a:pt x="707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05" y="461"/>
                  </a:lnTo>
                  <a:lnTo>
                    <a:pt x="2920" y="707"/>
                  </a:lnTo>
                  <a:lnTo>
                    <a:pt x="3073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949157" y="3454344"/>
              <a:ext cx="335340" cy="335340"/>
            </a:xfrm>
            <a:custGeom>
              <a:rect b="b" l="l" r="r" t="t"/>
              <a:pathLst>
                <a:path extrusionOk="0" h="3196" w="3196">
                  <a:moveTo>
                    <a:pt x="1598" y="0"/>
                  </a:moveTo>
                  <a:lnTo>
                    <a:pt x="1290" y="31"/>
                  </a:lnTo>
                  <a:lnTo>
                    <a:pt x="983" y="123"/>
                  </a:lnTo>
                  <a:lnTo>
                    <a:pt x="707" y="277"/>
                  </a:lnTo>
                  <a:lnTo>
                    <a:pt x="492" y="492"/>
                  </a:lnTo>
                  <a:lnTo>
                    <a:pt x="277" y="707"/>
                  </a:lnTo>
                  <a:lnTo>
                    <a:pt x="154" y="983"/>
                  </a:lnTo>
                  <a:lnTo>
                    <a:pt x="31" y="1291"/>
                  </a:lnTo>
                  <a:lnTo>
                    <a:pt x="0" y="1598"/>
                  </a:lnTo>
                  <a:lnTo>
                    <a:pt x="31" y="1936"/>
                  </a:lnTo>
                  <a:lnTo>
                    <a:pt x="154" y="2212"/>
                  </a:lnTo>
                  <a:lnTo>
                    <a:pt x="277" y="2489"/>
                  </a:lnTo>
                  <a:lnTo>
                    <a:pt x="492" y="2735"/>
                  </a:lnTo>
                  <a:lnTo>
                    <a:pt x="707" y="2919"/>
                  </a:lnTo>
                  <a:lnTo>
                    <a:pt x="983" y="3073"/>
                  </a:lnTo>
                  <a:lnTo>
                    <a:pt x="1290" y="3165"/>
                  </a:lnTo>
                  <a:lnTo>
                    <a:pt x="1598" y="3196"/>
                  </a:lnTo>
                  <a:lnTo>
                    <a:pt x="1936" y="3165"/>
                  </a:lnTo>
                  <a:lnTo>
                    <a:pt x="2212" y="3073"/>
                  </a:lnTo>
                  <a:lnTo>
                    <a:pt x="2489" y="2919"/>
                  </a:lnTo>
                  <a:lnTo>
                    <a:pt x="2735" y="2735"/>
                  </a:lnTo>
                  <a:lnTo>
                    <a:pt x="2919" y="2489"/>
                  </a:lnTo>
                  <a:lnTo>
                    <a:pt x="3073" y="2212"/>
                  </a:lnTo>
                  <a:lnTo>
                    <a:pt x="3165" y="1936"/>
                  </a:lnTo>
                  <a:lnTo>
                    <a:pt x="3195" y="1598"/>
                  </a:lnTo>
                  <a:lnTo>
                    <a:pt x="3165" y="1291"/>
                  </a:lnTo>
                  <a:lnTo>
                    <a:pt x="3073" y="983"/>
                  </a:lnTo>
                  <a:lnTo>
                    <a:pt x="2919" y="707"/>
                  </a:lnTo>
                  <a:lnTo>
                    <a:pt x="2735" y="492"/>
                  </a:lnTo>
                  <a:lnTo>
                    <a:pt x="2489" y="277"/>
                  </a:lnTo>
                  <a:lnTo>
                    <a:pt x="2212" y="123"/>
                  </a:lnTo>
                  <a:lnTo>
                    <a:pt x="1936" y="3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4949157" y="3454344"/>
              <a:ext cx="335340" cy="335340"/>
            </a:xfrm>
            <a:custGeom>
              <a:rect b="b" l="l" r="r" t="t"/>
              <a:pathLst>
                <a:path extrusionOk="0" fill="none" h="3196" w="3196">
                  <a:moveTo>
                    <a:pt x="3195" y="1598"/>
                  </a:moveTo>
                  <a:lnTo>
                    <a:pt x="3195" y="1598"/>
                  </a:lnTo>
                  <a:lnTo>
                    <a:pt x="3165" y="1936"/>
                  </a:lnTo>
                  <a:lnTo>
                    <a:pt x="3073" y="2212"/>
                  </a:lnTo>
                  <a:lnTo>
                    <a:pt x="2919" y="2489"/>
                  </a:lnTo>
                  <a:lnTo>
                    <a:pt x="2735" y="2735"/>
                  </a:lnTo>
                  <a:lnTo>
                    <a:pt x="2489" y="2919"/>
                  </a:lnTo>
                  <a:lnTo>
                    <a:pt x="2212" y="3073"/>
                  </a:lnTo>
                  <a:lnTo>
                    <a:pt x="1936" y="3165"/>
                  </a:lnTo>
                  <a:lnTo>
                    <a:pt x="1598" y="3196"/>
                  </a:lnTo>
                  <a:lnTo>
                    <a:pt x="1598" y="3196"/>
                  </a:lnTo>
                  <a:lnTo>
                    <a:pt x="1290" y="3165"/>
                  </a:lnTo>
                  <a:lnTo>
                    <a:pt x="983" y="3073"/>
                  </a:lnTo>
                  <a:lnTo>
                    <a:pt x="707" y="2919"/>
                  </a:lnTo>
                  <a:lnTo>
                    <a:pt x="492" y="2735"/>
                  </a:lnTo>
                  <a:lnTo>
                    <a:pt x="277" y="2489"/>
                  </a:lnTo>
                  <a:lnTo>
                    <a:pt x="154" y="2212"/>
                  </a:lnTo>
                  <a:lnTo>
                    <a:pt x="31" y="1936"/>
                  </a:lnTo>
                  <a:lnTo>
                    <a:pt x="0" y="1598"/>
                  </a:lnTo>
                  <a:lnTo>
                    <a:pt x="0" y="1598"/>
                  </a:lnTo>
                  <a:lnTo>
                    <a:pt x="31" y="1291"/>
                  </a:lnTo>
                  <a:lnTo>
                    <a:pt x="154" y="983"/>
                  </a:lnTo>
                  <a:lnTo>
                    <a:pt x="277" y="707"/>
                  </a:lnTo>
                  <a:lnTo>
                    <a:pt x="492" y="492"/>
                  </a:lnTo>
                  <a:lnTo>
                    <a:pt x="707" y="277"/>
                  </a:lnTo>
                  <a:lnTo>
                    <a:pt x="983" y="123"/>
                  </a:lnTo>
                  <a:lnTo>
                    <a:pt x="1290" y="31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1936" y="31"/>
                  </a:lnTo>
                  <a:lnTo>
                    <a:pt x="2212" y="123"/>
                  </a:lnTo>
                  <a:lnTo>
                    <a:pt x="2489" y="277"/>
                  </a:lnTo>
                  <a:lnTo>
                    <a:pt x="2735" y="492"/>
                  </a:lnTo>
                  <a:lnTo>
                    <a:pt x="2919" y="707"/>
                  </a:lnTo>
                  <a:lnTo>
                    <a:pt x="3073" y="983"/>
                  </a:lnTo>
                  <a:lnTo>
                    <a:pt x="3165" y="1291"/>
                  </a:lnTo>
                  <a:lnTo>
                    <a:pt x="3195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5229623" y="3335044"/>
              <a:ext cx="361152" cy="357899"/>
            </a:xfrm>
            <a:custGeom>
              <a:rect b="b" l="l" r="r" t="t"/>
              <a:pathLst>
                <a:path extrusionOk="0" h="3411" w="3442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492" y="492"/>
                  </a:lnTo>
                  <a:lnTo>
                    <a:pt x="307" y="738"/>
                  </a:lnTo>
                  <a:lnTo>
                    <a:pt x="123" y="1045"/>
                  </a:lnTo>
                  <a:lnTo>
                    <a:pt x="31" y="1352"/>
                  </a:lnTo>
                  <a:lnTo>
                    <a:pt x="0" y="1721"/>
                  </a:lnTo>
                  <a:lnTo>
                    <a:pt x="31" y="2059"/>
                  </a:lnTo>
                  <a:lnTo>
                    <a:pt x="123" y="2366"/>
                  </a:lnTo>
                  <a:lnTo>
                    <a:pt x="307" y="2673"/>
                  </a:lnTo>
                  <a:lnTo>
                    <a:pt x="492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19" y="2919"/>
                  </a:lnTo>
                  <a:lnTo>
                    <a:pt x="3134" y="2673"/>
                  </a:lnTo>
                  <a:lnTo>
                    <a:pt x="3288" y="2366"/>
                  </a:lnTo>
                  <a:lnTo>
                    <a:pt x="3411" y="2059"/>
                  </a:lnTo>
                  <a:lnTo>
                    <a:pt x="3441" y="1721"/>
                  </a:lnTo>
                  <a:lnTo>
                    <a:pt x="3411" y="1352"/>
                  </a:lnTo>
                  <a:lnTo>
                    <a:pt x="3288" y="1045"/>
                  </a:lnTo>
                  <a:lnTo>
                    <a:pt x="3134" y="738"/>
                  </a:lnTo>
                  <a:lnTo>
                    <a:pt x="2919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5229623" y="3335044"/>
              <a:ext cx="361152" cy="357899"/>
            </a:xfrm>
            <a:custGeom>
              <a:rect b="b" l="l" r="r" t="t"/>
              <a:pathLst>
                <a:path extrusionOk="0" fill="none" h="3411" w="3442">
                  <a:moveTo>
                    <a:pt x="3441" y="1721"/>
                  </a:moveTo>
                  <a:lnTo>
                    <a:pt x="3441" y="1721"/>
                  </a:lnTo>
                  <a:lnTo>
                    <a:pt x="3411" y="2059"/>
                  </a:lnTo>
                  <a:lnTo>
                    <a:pt x="3288" y="2366"/>
                  </a:lnTo>
                  <a:lnTo>
                    <a:pt x="3134" y="2673"/>
                  </a:lnTo>
                  <a:lnTo>
                    <a:pt x="2919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492" y="2919"/>
                  </a:lnTo>
                  <a:lnTo>
                    <a:pt x="307" y="2673"/>
                  </a:lnTo>
                  <a:lnTo>
                    <a:pt x="123" y="2366"/>
                  </a:lnTo>
                  <a:lnTo>
                    <a:pt x="31" y="2059"/>
                  </a:lnTo>
                  <a:lnTo>
                    <a:pt x="0" y="1721"/>
                  </a:lnTo>
                  <a:lnTo>
                    <a:pt x="0" y="1721"/>
                  </a:lnTo>
                  <a:lnTo>
                    <a:pt x="31" y="1352"/>
                  </a:lnTo>
                  <a:lnTo>
                    <a:pt x="123" y="1045"/>
                  </a:lnTo>
                  <a:lnTo>
                    <a:pt x="307" y="738"/>
                  </a:lnTo>
                  <a:lnTo>
                    <a:pt x="492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19" y="492"/>
                  </a:lnTo>
                  <a:lnTo>
                    <a:pt x="3134" y="738"/>
                  </a:lnTo>
                  <a:lnTo>
                    <a:pt x="3288" y="1045"/>
                  </a:lnTo>
                  <a:lnTo>
                    <a:pt x="3411" y="1352"/>
                  </a:lnTo>
                  <a:lnTo>
                    <a:pt x="3441" y="17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5522996" y="3454344"/>
              <a:ext cx="270916" cy="274064"/>
            </a:xfrm>
            <a:custGeom>
              <a:rect b="b" l="l" r="r" t="t"/>
              <a:pathLst>
                <a:path extrusionOk="0" h="2612" w="2582">
                  <a:moveTo>
                    <a:pt x="1291" y="0"/>
                  </a:moveTo>
                  <a:lnTo>
                    <a:pt x="1014" y="31"/>
                  </a:lnTo>
                  <a:lnTo>
                    <a:pt x="799" y="123"/>
                  </a:lnTo>
                  <a:lnTo>
                    <a:pt x="553" y="246"/>
                  </a:lnTo>
                  <a:lnTo>
                    <a:pt x="369" y="400"/>
                  </a:lnTo>
                  <a:lnTo>
                    <a:pt x="215" y="584"/>
                  </a:lnTo>
                  <a:lnTo>
                    <a:pt x="92" y="799"/>
                  </a:lnTo>
                  <a:lnTo>
                    <a:pt x="31" y="1045"/>
                  </a:lnTo>
                  <a:lnTo>
                    <a:pt x="0" y="1321"/>
                  </a:lnTo>
                  <a:lnTo>
                    <a:pt x="31" y="1567"/>
                  </a:lnTo>
                  <a:lnTo>
                    <a:pt x="92" y="1813"/>
                  </a:lnTo>
                  <a:lnTo>
                    <a:pt x="215" y="2028"/>
                  </a:lnTo>
                  <a:lnTo>
                    <a:pt x="369" y="2243"/>
                  </a:lnTo>
                  <a:lnTo>
                    <a:pt x="553" y="2397"/>
                  </a:lnTo>
                  <a:lnTo>
                    <a:pt x="799" y="2520"/>
                  </a:lnTo>
                  <a:lnTo>
                    <a:pt x="1014" y="2581"/>
                  </a:lnTo>
                  <a:lnTo>
                    <a:pt x="1291" y="2612"/>
                  </a:lnTo>
                  <a:lnTo>
                    <a:pt x="1536" y="2581"/>
                  </a:lnTo>
                  <a:lnTo>
                    <a:pt x="1782" y="2520"/>
                  </a:lnTo>
                  <a:lnTo>
                    <a:pt x="2028" y="2397"/>
                  </a:lnTo>
                  <a:lnTo>
                    <a:pt x="2212" y="2243"/>
                  </a:lnTo>
                  <a:lnTo>
                    <a:pt x="2366" y="2028"/>
                  </a:lnTo>
                  <a:lnTo>
                    <a:pt x="2489" y="1813"/>
                  </a:lnTo>
                  <a:lnTo>
                    <a:pt x="2550" y="1567"/>
                  </a:lnTo>
                  <a:lnTo>
                    <a:pt x="2581" y="1321"/>
                  </a:lnTo>
                  <a:lnTo>
                    <a:pt x="2550" y="1045"/>
                  </a:lnTo>
                  <a:lnTo>
                    <a:pt x="2489" y="799"/>
                  </a:lnTo>
                  <a:lnTo>
                    <a:pt x="2366" y="584"/>
                  </a:lnTo>
                  <a:lnTo>
                    <a:pt x="2212" y="400"/>
                  </a:lnTo>
                  <a:lnTo>
                    <a:pt x="2028" y="246"/>
                  </a:lnTo>
                  <a:lnTo>
                    <a:pt x="1782" y="123"/>
                  </a:lnTo>
                  <a:lnTo>
                    <a:pt x="1536" y="3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5522996" y="3454344"/>
              <a:ext cx="270916" cy="274064"/>
            </a:xfrm>
            <a:custGeom>
              <a:rect b="b" l="l" r="r" t="t"/>
              <a:pathLst>
                <a:path extrusionOk="0" fill="none" h="2612" w="2582">
                  <a:moveTo>
                    <a:pt x="2581" y="1321"/>
                  </a:moveTo>
                  <a:lnTo>
                    <a:pt x="2581" y="1321"/>
                  </a:lnTo>
                  <a:lnTo>
                    <a:pt x="2550" y="1567"/>
                  </a:lnTo>
                  <a:lnTo>
                    <a:pt x="2489" y="1813"/>
                  </a:lnTo>
                  <a:lnTo>
                    <a:pt x="2366" y="2028"/>
                  </a:lnTo>
                  <a:lnTo>
                    <a:pt x="2212" y="2243"/>
                  </a:lnTo>
                  <a:lnTo>
                    <a:pt x="2028" y="2397"/>
                  </a:lnTo>
                  <a:lnTo>
                    <a:pt x="1782" y="2520"/>
                  </a:lnTo>
                  <a:lnTo>
                    <a:pt x="1536" y="2581"/>
                  </a:lnTo>
                  <a:lnTo>
                    <a:pt x="1291" y="2612"/>
                  </a:lnTo>
                  <a:lnTo>
                    <a:pt x="1291" y="2612"/>
                  </a:lnTo>
                  <a:lnTo>
                    <a:pt x="1014" y="2581"/>
                  </a:lnTo>
                  <a:lnTo>
                    <a:pt x="799" y="2520"/>
                  </a:lnTo>
                  <a:lnTo>
                    <a:pt x="553" y="2397"/>
                  </a:lnTo>
                  <a:lnTo>
                    <a:pt x="369" y="2243"/>
                  </a:lnTo>
                  <a:lnTo>
                    <a:pt x="215" y="2028"/>
                  </a:lnTo>
                  <a:lnTo>
                    <a:pt x="92" y="1813"/>
                  </a:lnTo>
                  <a:lnTo>
                    <a:pt x="31" y="1567"/>
                  </a:lnTo>
                  <a:lnTo>
                    <a:pt x="0" y="1321"/>
                  </a:lnTo>
                  <a:lnTo>
                    <a:pt x="0" y="1321"/>
                  </a:lnTo>
                  <a:lnTo>
                    <a:pt x="31" y="1045"/>
                  </a:lnTo>
                  <a:lnTo>
                    <a:pt x="92" y="799"/>
                  </a:lnTo>
                  <a:lnTo>
                    <a:pt x="215" y="584"/>
                  </a:lnTo>
                  <a:lnTo>
                    <a:pt x="369" y="400"/>
                  </a:lnTo>
                  <a:lnTo>
                    <a:pt x="553" y="246"/>
                  </a:lnTo>
                  <a:lnTo>
                    <a:pt x="799" y="123"/>
                  </a:lnTo>
                  <a:lnTo>
                    <a:pt x="1014" y="31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536" y="31"/>
                  </a:lnTo>
                  <a:lnTo>
                    <a:pt x="1782" y="123"/>
                  </a:lnTo>
                  <a:lnTo>
                    <a:pt x="2028" y="246"/>
                  </a:lnTo>
                  <a:lnTo>
                    <a:pt x="2212" y="400"/>
                  </a:lnTo>
                  <a:lnTo>
                    <a:pt x="2366" y="584"/>
                  </a:lnTo>
                  <a:lnTo>
                    <a:pt x="2489" y="799"/>
                  </a:lnTo>
                  <a:lnTo>
                    <a:pt x="2550" y="1045"/>
                  </a:lnTo>
                  <a:lnTo>
                    <a:pt x="2581" y="13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2473200" y="3618752"/>
              <a:ext cx="4197592" cy="251511"/>
            </a:xfrm>
            <a:custGeom>
              <a:rect b="b" l="l" r="r" t="t"/>
              <a:pathLst>
                <a:path extrusionOk="0" h="2397" w="51989">
                  <a:moveTo>
                    <a:pt x="1198" y="0"/>
                  </a:moveTo>
                  <a:lnTo>
                    <a:pt x="953" y="31"/>
                  </a:lnTo>
                  <a:lnTo>
                    <a:pt x="738" y="92"/>
                  </a:lnTo>
                  <a:lnTo>
                    <a:pt x="522" y="215"/>
                  </a:lnTo>
                  <a:lnTo>
                    <a:pt x="369" y="369"/>
                  </a:lnTo>
                  <a:lnTo>
                    <a:pt x="215" y="522"/>
                  </a:lnTo>
                  <a:lnTo>
                    <a:pt x="92" y="738"/>
                  </a:lnTo>
                  <a:lnTo>
                    <a:pt x="31" y="953"/>
                  </a:lnTo>
                  <a:lnTo>
                    <a:pt x="0" y="1198"/>
                  </a:lnTo>
                  <a:lnTo>
                    <a:pt x="31" y="1444"/>
                  </a:lnTo>
                  <a:lnTo>
                    <a:pt x="92" y="1659"/>
                  </a:lnTo>
                  <a:lnTo>
                    <a:pt x="215" y="1844"/>
                  </a:lnTo>
                  <a:lnTo>
                    <a:pt x="369" y="2028"/>
                  </a:lnTo>
                  <a:lnTo>
                    <a:pt x="522" y="2182"/>
                  </a:lnTo>
                  <a:lnTo>
                    <a:pt x="738" y="2274"/>
                  </a:lnTo>
                  <a:lnTo>
                    <a:pt x="953" y="2366"/>
                  </a:lnTo>
                  <a:lnTo>
                    <a:pt x="1198" y="2397"/>
                  </a:lnTo>
                  <a:lnTo>
                    <a:pt x="50790" y="2397"/>
                  </a:lnTo>
                  <a:lnTo>
                    <a:pt x="51036" y="2366"/>
                  </a:lnTo>
                  <a:lnTo>
                    <a:pt x="51251" y="2274"/>
                  </a:lnTo>
                  <a:lnTo>
                    <a:pt x="51466" y="2182"/>
                  </a:lnTo>
                  <a:lnTo>
                    <a:pt x="51650" y="2028"/>
                  </a:lnTo>
                  <a:lnTo>
                    <a:pt x="51773" y="1844"/>
                  </a:lnTo>
                  <a:lnTo>
                    <a:pt x="51896" y="1659"/>
                  </a:lnTo>
                  <a:lnTo>
                    <a:pt x="51957" y="1444"/>
                  </a:lnTo>
                  <a:lnTo>
                    <a:pt x="51988" y="1198"/>
                  </a:lnTo>
                  <a:lnTo>
                    <a:pt x="51957" y="953"/>
                  </a:lnTo>
                  <a:lnTo>
                    <a:pt x="51896" y="738"/>
                  </a:lnTo>
                  <a:lnTo>
                    <a:pt x="51773" y="522"/>
                  </a:lnTo>
                  <a:lnTo>
                    <a:pt x="51650" y="369"/>
                  </a:lnTo>
                  <a:lnTo>
                    <a:pt x="51466" y="215"/>
                  </a:lnTo>
                  <a:lnTo>
                    <a:pt x="51251" y="92"/>
                  </a:lnTo>
                  <a:lnTo>
                    <a:pt x="51036" y="31"/>
                  </a:lnTo>
                  <a:lnTo>
                    <a:pt x="5079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875555" y="2880405"/>
              <a:ext cx="225799" cy="422428"/>
            </a:xfrm>
            <a:custGeom>
              <a:rect b="b" l="l" r="r" t="t"/>
              <a:pathLst>
                <a:path extrusionOk="0" h="4026" w="2152">
                  <a:moveTo>
                    <a:pt x="1444" y="1"/>
                  </a:moveTo>
                  <a:lnTo>
                    <a:pt x="1106" y="462"/>
                  </a:lnTo>
                  <a:lnTo>
                    <a:pt x="799" y="923"/>
                  </a:lnTo>
                  <a:lnTo>
                    <a:pt x="492" y="1414"/>
                  </a:lnTo>
                  <a:lnTo>
                    <a:pt x="215" y="1906"/>
                  </a:lnTo>
                  <a:lnTo>
                    <a:pt x="0" y="2244"/>
                  </a:lnTo>
                  <a:lnTo>
                    <a:pt x="461" y="2305"/>
                  </a:lnTo>
                  <a:lnTo>
                    <a:pt x="1045" y="2367"/>
                  </a:lnTo>
                  <a:lnTo>
                    <a:pt x="1091" y="2364"/>
                  </a:lnTo>
                  <a:lnTo>
                    <a:pt x="1091" y="2364"/>
                  </a:lnTo>
                  <a:lnTo>
                    <a:pt x="1076" y="2398"/>
                  </a:lnTo>
                  <a:lnTo>
                    <a:pt x="830" y="2920"/>
                  </a:lnTo>
                  <a:lnTo>
                    <a:pt x="615" y="3442"/>
                  </a:lnTo>
                  <a:lnTo>
                    <a:pt x="461" y="4026"/>
                  </a:lnTo>
                  <a:lnTo>
                    <a:pt x="861" y="3596"/>
                  </a:lnTo>
                  <a:lnTo>
                    <a:pt x="1229" y="3135"/>
                  </a:lnTo>
                  <a:lnTo>
                    <a:pt x="1567" y="2674"/>
                  </a:lnTo>
                  <a:lnTo>
                    <a:pt x="1875" y="2182"/>
                  </a:lnTo>
                  <a:lnTo>
                    <a:pt x="2151" y="1752"/>
                  </a:lnTo>
                  <a:lnTo>
                    <a:pt x="1598" y="1722"/>
                  </a:lnTo>
                  <a:lnTo>
                    <a:pt x="1045" y="1691"/>
                  </a:lnTo>
                  <a:lnTo>
                    <a:pt x="890" y="1707"/>
                  </a:lnTo>
                  <a:lnTo>
                    <a:pt x="890" y="1707"/>
                  </a:lnTo>
                  <a:lnTo>
                    <a:pt x="922" y="1629"/>
                  </a:lnTo>
                  <a:lnTo>
                    <a:pt x="1137" y="1076"/>
                  </a:lnTo>
                  <a:lnTo>
                    <a:pt x="1291" y="554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E6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875555" y="2880405"/>
              <a:ext cx="225799" cy="422428"/>
            </a:xfrm>
            <a:custGeom>
              <a:rect b="b" l="l" r="r" t="t"/>
              <a:pathLst>
                <a:path extrusionOk="0" fill="none" h="4026" w="2152">
                  <a:moveTo>
                    <a:pt x="1444" y="1"/>
                  </a:moveTo>
                  <a:lnTo>
                    <a:pt x="1444" y="1"/>
                  </a:lnTo>
                  <a:lnTo>
                    <a:pt x="1291" y="554"/>
                  </a:lnTo>
                  <a:lnTo>
                    <a:pt x="1291" y="554"/>
                  </a:lnTo>
                  <a:lnTo>
                    <a:pt x="1137" y="1076"/>
                  </a:lnTo>
                  <a:lnTo>
                    <a:pt x="1137" y="1076"/>
                  </a:lnTo>
                  <a:lnTo>
                    <a:pt x="922" y="1629"/>
                  </a:lnTo>
                  <a:lnTo>
                    <a:pt x="922" y="1629"/>
                  </a:lnTo>
                  <a:lnTo>
                    <a:pt x="707" y="2152"/>
                  </a:lnTo>
                  <a:lnTo>
                    <a:pt x="461" y="1752"/>
                  </a:lnTo>
                  <a:lnTo>
                    <a:pt x="461" y="1752"/>
                  </a:lnTo>
                  <a:lnTo>
                    <a:pt x="1045" y="1691"/>
                  </a:lnTo>
                  <a:lnTo>
                    <a:pt x="1598" y="1722"/>
                  </a:lnTo>
                  <a:lnTo>
                    <a:pt x="2151" y="1752"/>
                  </a:lnTo>
                  <a:lnTo>
                    <a:pt x="1875" y="2182"/>
                  </a:lnTo>
                  <a:lnTo>
                    <a:pt x="1875" y="2182"/>
                  </a:lnTo>
                  <a:lnTo>
                    <a:pt x="1567" y="2674"/>
                  </a:lnTo>
                  <a:lnTo>
                    <a:pt x="1229" y="3135"/>
                  </a:lnTo>
                  <a:lnTo>
                    <a:pt x="1229" y="3135"/>
                  </a:lnTo>
                  <a:lnTo>
                    <a:pt x="861" y="3596"/>
                  </a:lnTo>
                  <a:lnTo>
                    <a:pt x="861" y="3596"/>
                  </a:lnTo>
                  <a:lnTo>
                    <a:pt x="461" y="4026"/>
                  </a:lnTo>
                  <a:lnTo>
                    <a:pt x="461" y="4026"/>
                  </a:lnTo>
                  <a:lnTo>
                    <a:pt x="615" y="3442"/>
                  </a:lnTo>
                  <a:lnTo>
                    <a:pt x="615" y="3442"/>
                  </a:lnTo>
                  <a:lnTo>
                    <a:pt x="830" y="2920"/>
                  </a:lnTo>
                  <a:lnTo>
                    <a:pt x="830" y="2920"/>
                  </a:lnTo>
                  <a:lnTo>
                    <a:pt x="1076" y="2398"/>
                  </a:lnTo>
                  <a:lnTo>
                    <a:pt x="1322" y="1875"/>
                  </a:lnTo>
                  <a:lnTo>
                    <a:pt x="1598" y="2336"/>
                  </a:lnTo>
                  <a:lnTo>
                    <a:pt x="1598" y="2336"/>
                  </a:lnTo>
                  <a:lnTo>
                    <a:pt x="1045" y="2367"/>
                  </a:lnTo>
                  <a:lnTo>
                    <a:pt x="461" y="2305"/>
                  </a:lnTo>
                  <a:lnTo>
                    <a:pt x="0" y="2244"/>
                  </a:lnTo>
                  <a:lnTo>
                    <a:pt x="215" y="1906"/>
                  </a:lnTo>
                  <a:lnTo>
                    <a:pt x="215" y="1906"/>
                  </a:lnTo>
                  <a:lnTo>
                    <a:pt x="492" y="1414"/>
                  </a:lnTo>
                  <a:lnTo>
                    <a:pt x="492" y="1414"/>
                  </a:lnTo>
                  <a:lnTo>
                    <a:pt x="799" y="923"/>
                  </a:lnTo>
                  <a:lnTo>
                    <a:pt x="799" y="923"/>
                  </a:lnTo>
                  <a:lnTo>
                    <a:pt x="1106" y="462"/>
                  </a:lnTo>
                  <a:lnTo>
                    <a:pt x="1106" y="462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185667" y="3650974"/>
              <a:ext cx="3049855" cy="141964"/>
            </a:xfrm>
            <a:custGeom>
              <a:rect b="b" l="l" r="r" t="t"/>
              <a:pathLst>
                <a:path extrusionOk="0" h="1353" w="29067">
                  <a:moveTo>
                    <a:pt x="11246" y="0"/>
                  </a:move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64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185667" y="3650974"/>
              <a:ext cx="3049855" cy="141964"/>
            </a:xfrm>
            <a:custGeom>
              <a:rect b="b" l="l" r="r" t="t"/>
              <a:pathLst>
                <a:path extrusionOk="0" fill="none" h="1353" w="29067">
                  <a:moveTo>
                    <a:pt x="14042" y="0"/>
                  </a:moveTo>
                  <a:lnTo>
                    <a:pt x="14042" y="0"/>
                  </a:lnTo>
                  <a:lnTo>
                    <a:pt x="11246" y="0"/>
                  </a:ln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4533" y="1352"/>
                  </a:lnTo>
                  <a:lnTo>
                    <a:pt x="14533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701" y="769"/>
                  </a:lnTo>
                  <a:lnTo>
                    <a:pt x="15701" y="769"/>
                  </a:lnTo>
                  <a:lnTo>
                    <a:pt x="15670" y="769"/>
                  </a:lnTo>
                  <a:lnTo>
                    <a:pt x="15670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5313459" y="2171217"/>
              <a:ext cx="622310" cy="1479862"/>
            </a:xfrm>
            <a:custGeom>
              <a:rect b="b" l="l" r="r" t="t"/>
              <a:pathLst>
                <a:path extrusionOk="0" h="14104" w="5931">
                  <a:moveTo>
                    <a:pt x="5930" y="0"/>
                  </a:moveTo>
                  <a:lnTo>
                    <a:pt x="0" y="1659"/>
                  </a:lnTo>
                  <a:lnTo>
                    <a:pt x="0" y="14103"/>
                  </a:lnTo>
                  <a:lnTo>
                    <a:pt x="5930" y="14103"/>
                  </a:lnTo>
                  <a:lnTo>
                    <a:pt x="5930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5313459" y="2171217"/>
              <a:ext cx="622310" cy="1479862"/>
            </a:xfrm>
            <a:custGeom>
              <a:rect b="b" l="l" r="r" t="t"/>
              <a:pathLst>
                <a:path extrusionOk="0" fill="none" h="14104" w="5931">
                  <a:moveTo>
                    <a:pt x="5930" y="14103"/>
                  </a:moveTo>
                  <a:lnTo>
                    <a:pt x="0" y="14103"/>
                  </a:lnTo>
                  <a:lnTo>
                    <a:pt x="0" y="1659"/>
                  </a:lnTo>
                  <a:lnTo>
                    <a:pt x="5930" y="0"/>
                  </a:lnTo>
                  <a:lnTo>
                    <a:pt x="5930" y="141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5313459" y="3573539"/>
              <a:ext cx="105" cy="22769"/>
            </a:xfrm>
            <a:custGeom>
              <a:rect b="b" l="l" r="r" t="t"/>
              <a:pathLst>
                <a:path extrusionOk="0" h="217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9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5313459" y="3573539"/>
              <a:ext cx="105" cy="22769"/>
            </a:xfrm>
            <a:custGeom>
              <a:rect b="b" l="l" r="r" t="t"/>
              <a:pathLst>
                <a:path extrusionOk="0" fill="none" h="217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5313459" y="2177617"/>
              <a:ext cx="622310" cy="1418691"/>
            </a:xfrm>
            <a:custGeom>
              <a:rect b="b" l="l" r="r" t="t"/>
              <a:pathLst>
                <a:path extrusionOk="0" h="13521" w="5931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5313459" y="2177617"/>
              <a:ext cx="622310" cy="1418691"/>
            </a:xfrm>
            <a:custGeom>
              <a:rect b="b" l="l" r="r" t="t"/>
              <a:pathLst>
                <a:path extrusionOk="0" fill="none" h="13521" w="5931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8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5522996" y="3102845"/>
              <a:ext cx="203135" cy="454745"/>
            </a:xfrm>
            <a:custGeom>
              <a:rect b="b" l="l" r="r" t="t"/>
              <a:pathLst>
                <a:path extrusionOk="0" h="4334" w="1936">
                  <a:moveTo>
                    <a:pt x="983" y="1"/>
                  </a:moveTo>
                  <a:lnTo>
                    <a:pt x="768" y="32"/>
                  </a:lnTo>
                  <a:lnTo>
                    <a:pt x="584" y="62"/>
                  </a:lnTo>
                  <a:lnTo>
                    <a:pt x="430" y="155"/>
                  </a:lnTo>
                  <a:lnTo>
                    <a:pt x="277" y="278"/>
                  </a:lnTo>
                  <a:lnTo>
                    <a:pt x="185" y="431"/>
                  </a:lnTo>
                  <a:lnTo>
                    <a:pt x="92" y="585"/>
                  </a:lnTo>
                  <a:lnTo>
                    <a:pt x="31" y="769"/>
                  </a:lnTo>
                  <a:lnTo>
                    <a:pt x="0" y="953"/>
                  </a:lnTo>
                  <a:lnTo>
                    <a:pt x="0" y="3350"/>
                  </a:lnTo>
                  <a:lnTo>
                    <a:pt x="31" y="3565"/>
                  </a:lnTo>
                  <a:lnTo>
                    <a:pt x="92" y="3719"/>
                  </a:lnTo>
                  <a:lnTo>
                    <a:pt x="185" y="3903"/>
                  </a:lnTo>
                  <a:lnTo>
                    <a:pt x="277" y="4026"/>
                  </a:lnTo>
                  <a:lnTo>
                    <a:pt x="430" y="4149"/>
                  </a:lnTo>
                  <a:lnTo>
                    <a:pt x="584" y="4241"/>
                  </a:lnTo>
                  <a:lnTo>
                    <a:pt x="768" y="4303"/>
                  </a:lnTo>
                  <a:lnTo>
                    <a:pt x="983" y="4333"/>
                  </a:lnTo>
                  <a:lnTo>
                    <a:pt x="1168" y="4303"/>
                  </a:lnTo>
                  <a:lnTo>
                    <a:pt x="1352" y="4241"/>
                  </a:lnTo>
                  <a:lnTo>
                    <a:pt x="1506" y="4149"/>
                  </a:lnTo>
                  <a:lnTo>
                    <a:pt x="1659" y="4026"/>
                  </a:lnTo>
                  <a:lnTo>
                    <a:pt x="1782" y="3903"/>
                  </a:lnTo>
                  <a:lnTo>
                    <a:pt x="1874" y="3719"/>
                  </a:lnTo>
                  <a:lnTo>
                    <a:pt x="1905" y="3565"/>
                  </a:lnTo>
                  <a:lnTo>
                    <a:pt x="1936" y="3350"/>
                  </a:lnTo>
                  <a:lnTo>
                    <a:pt x="1936" y="953"/>
                  </a:lnTo>
                  <a:lnTo>
                    <a:pt x="1905" y="769"/>
                  </a:lnTo>
                  <a:lnTo>
                    <a:pt x="1874" y="585"/>
                  </a:lnTo>
                  <a:lnTo>
                    <a:pt x="1782" y="431"/>
                  </a:lnTo>
                  <a:lnTo>
                    <a:pt x="1659" y="278"/>
                  </a:lnTo>
                  <a:lnTo>
                    <a:pt x="1506" y="155"/>
                  </a:lnTo>
                  <a:lnTo>
                    <a:pt x="1352" y="62"/>
                  </a:lnTo>
                  <a:lnTo>
                    <a:pt x="1168" y="3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8C8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5522996" y="3102845"/>
              <a:ext cx="203135" cy="454745"/>
            </a:xfrm>
            <a:custGeom>
              <a:rect b="b" l="l" r="r" t="t"/>
              <a:pathLst>
                <a:path extrusionOk="0" fill="none" h="4334" w="1936">
                  <a:moveTo>
                    <a:pt x="983" y="4333"/>
                  </a:moveTo>
                  <a:lnTo>
                    <a:pt x="983" y="4333"/>
                  </a:lnTo>
                  <a:lnTo>
                    <a:pt x="768" y="4303"/>
                  </a:lnTo>
                  <a:lnTo>
                    <a:pt x="584" y="4241"/>
                  </a:lnTo>
                  <a:lnTo>
                    <a:pt x="430" y="4149"/>
                  </a:lnTo>
                  <a:lnTo>
                    <a:pt x="277" y="4026"/>
                  </a:lnTo>
                  <a:lnTo>
                    <a:pt x="185" y="3903"/>
                  </a:lnTo>
                  <a:lnTo>
                    <a:pt x="92" y="3719"/>
                  </a:lnTo>
                  <a:lnTo>
                    <a:pt x="31" y="3565"/>
                  </a:lnTo>
                  <a:lnTo>
                    <a:pt x="0" y="3350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31" y="769"/>
                  </a:lnTo>
                  <a:lnTo>
                    <a:pt x="92" y="585"/>
                  </a:lnTo>
                  <a:lnTo>
                    <a:pt x="185" y="431"/>
                  </a:lnTo>
                  <a:lnTo>
                    <a:pt x="277" y="278"/>
                  </a:lnTo>
                  <a:lnTo>
                    <a:pt x="430" y="155"/>
                  </a:lnTo>
                  <a:lnTo>
                    <a:pt x="584" y="62"/>
                  </a:lnTo>
                  <a:lnTo>
                    <a:pt x="768" y="32"/>
                  </a:lnTo>
                  <a:lnTo>
                    <a:pt x="983" y="1"/>
                  </a:lnTo>
                  <a:lnTo>
                    <a:pt x="983" y="1"/>
                  </a:lnTo>
                  <a:lnTo>
                    <a:pt x="1168" y="32"/>
                  </a:lnTo>
                  <a:lnTo>
                    <a:pt x="1352" y="62"/>
                  </a:lnTo>
                  <a:lnTo>
                    <a:pt x="1506" y="155"/>
                  </a:lnTo>
                  <a:lnTo>
                    <a:pt x="1659" y="278"/>
                  </a:lnTo>
                  <a:lnTo>
                    <a:pt x="1782" y="431"/>
                  </a:lnTo>
                  <a:lnTo>
                    <a:pt x="1874" y="585"/>
                  </a:lnTo>
                  <a:lnTo>
                    <a:pt x="1905" y="769"/>
                  </a:lnTo>
                  <a:lnTo>
                    <a:pt x="1936" y="953"/>
                  </a:lnTo>
                  <a:lnTo>
                    <a:pt x="1936" y="3350"/>
                  </a:lnTo>
                  <a:lnTo>
                    <a:pt x="1936" y="3350"/>
                  </a:lnTo>
                  <a:lnTo>
                    <a:pt x="1905" y="3565"/>
                  </a:lnTo>
                  <a:lnTo>
                    <a:pt x="1874" y="3719"/>
                  </a:lnTo>
                  <a:lnTo>
                    <a:pt x="1782" y="3903"/>
                  </a:lnTo>
                  <a:lnTo>
                    <a:pt x="1659" y="4026"/>
                  </a:lnTo>
                  <a:lnTo>
                    <a:pt x="1506" y="4149"/>
                  </a:lnTo>
                  <a:lnTo>
                    <a:pt x="1352" y="4241"/>
                  </a:lnTo>
                  <a:lnTo>
                    <a:pt x="1168" y="4303"/>
                  </a:lnTo>
                  <a:lnTo>
                    <a:pt x="983" y="43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5726028" y="3199586"/>
              <a:ext cx="105" cy="161375"/>
            </a:xfrm>
            <a:custGeom>
              <a:rect b="b" l="l" r="r" t="t"/>
              <a:pathLst>
                <a:path extrusionOk="0" h="1538" w="1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5726028" y="3202839"/>
              <a:ext cx="105" cy="158122"/>
            </a:xfrm>
            <a:custGeom>
              <a:rect b="b" l="l" r="r" t="t"/>
              <a:pathLst>
                <a:path extrusionOk="0" fill="none" h="1507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06"/>
                  </a:lnTo>
                  <a:lnTo>
                    <a:pt x="1" y="150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726028" y="3202839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5726028" y="3202839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5619633" y="3360856"/>
              <a:ext cx="106499" cy="196734"/>
            </a:xfrm>
            <a:custGeom>
              <a:rect b="b" l="l" r="r" t="t"/>
              <a:pathLst>
                <a:path extrusionOk="0" h="1875" w="1015"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015" y="0"/>
                  </a:moveTo>
                  <a:lnTo>
                    <a:pt x="1015" y="0"/>
                  </a:lnTo>
                  <a:lnTo>
                    <a:pt x="1015" y="891"/>
                  </a:lnTo>
                  <a:lnTo>
                    <a:pt x="1015" y="89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5622886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5622886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5622886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5619633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5619633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5726028" y="3360856"/>
              <a:ext cx="105" cy="93593"/>
            </a:xfrm>
            <a:custGeom>
              <a:rect b="b" l="l" r="r" t="t"/>
              <a:pathLst>
                <a:path extrusionOk="0" fill="none" h="892" w="1">
                  <a:moveTo>
                    <a:pt x="1" y="0"/>
                  </a:moveTo>
                  <a:lnTo>
                    <a:pt x="1" y="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5532649" y="3135162"/>
              <a:ext cx="193482" cy="422428"/>
            </a:xfrm>
            <a:custGeom>
              <a:rect b="b" l="l" r="r" t="t"/>
              <a:pathLst>
                <a:path extrusionOk="0" h="4026" w="1844">
                  <a:moveTo>
                    <a:pt x="1567" y="0"/>
                  </a:move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7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5532649" y="3135162"/>
              <a:ext cx="193482" cy="422428"/>
            </a:xfrm>
            <a:custGeom>
              <a:rect b="b" l="l" r="r" t="t"/>
              <a:pathLst>
                <a:path extrusionOk="0" fill="none" h="4026" w="1844">
                  <a:moveTo>
                    <a:pt x="1567" y="0"/>
                  </a:moveTo>
                  <a:lnTo>
                    <a:pt x="1567" y="0"/>
                  </a:ln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91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5555209" y="3315633"/>
              <a:ext cx="138711" cy="145216"/>
            </a:xfrm>
            <a:custGeom>
              <a:rect b="b" l="l" r="r" t="t"/>
              <a:pathLst>
                <a:path extrusionOk="0" h="1384" w="1322">
                  <a:moveTo>
                    <a:pt x="216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1199"/>
                  </a:lnTo>
                  <a:lnTo>
                    <a:pt x="31" y="1261"/>
                  </a:lnTo>
                  <a:lnTo>
                    <a:pt x="62" y="1322"/>
                  </a:lnTo>
                  <a:lnTo>
                    <a:pt x="123" y="1384"/>
                  </a:lnTo>
                  <a:lnTo>
                    <a:pt x="1199" y="1384"/>
                  </a:lnTo>
                  <a:lnTo>
                    <a:pt x="1260" y="1322"/>
                  </a:lnTo>
                  <a:lnTo>
                    <a:pt x="1291" y="1261"/>
                  </a:lnTo>
                  <a:lnTo>
                    <a:pt x="1322" y="1199"/>
                  </a:lnTo>
                  <a:lnTo>
                    <a:pt x="1322" y="216"/>
                  </a:lnTo>
                  <a:lnTo>
                    <a:pt x="1291" y="124"/>
                  </a:lnTo>
                  <a:lnTo>
                    <a:pt x="1260" y="62"/>
                  </a:lnTo>
                  <a:lnTo>
                    <a:pt x="1199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5D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5555209" y="3315633"/>
              <a:ext cx="138711" cy="145216"/>
            </a:xfrm>
            <a:custGeom>
              <a:rect b="b" l="l" r="r" t="t"/>
              <a:pathLst>
                <a:path extrusionOk="0" fill="none" h="1384" w="1322">
                  <a:moveTo>
                    <a:pt x="1107" y="1384"/>
                  </a:moveTo>
                  <a:lnTo>
                    <a:pt x="216" y="1384"/>
                  </a:lnTo>
                  <a:lnTo>
                    <a:pt x="216" y="1384"/>
                  </a:lnTo>
                  <a:lnTo>
                    <a:pt x="123" y="1384"/>
                  </a:lnTo>
                  <a:lnTo>
                    <a:pt x="62" y="1322"/>
                  </a:lnTo>
                  <a:lnTo>
                    <a:pt x="31" y="1261"/>
                  </a:lnTo>
                  <a:lnTo>
                    <a:pt x="0" y="119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1" y="124"/>
                  </a:lnTo>
                  <a:lnTo>
                    <a:pt x="62" y="62"/>
                  </a:lnTo>
                  <a:lnTo>
                    <a:pt x="123" y="32"/>
                  </a:lnTo>
                  <a:lnTo>
                    <a:pt x="21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99" y="32"/>
                  </a:lnTo>
                  <a:lnTo>
                    <a:pt x="1260" y="62"/>
                  </a:lnTo>
                  <a:lnTo>
                    <a:pt x="1291" y="124"/>
                  </a:lnTo>
                  <a:lnTo>
                    <a:pt x="1322" y="216"/>
                  </a:lnTo>
                  <a:lnTo>
                    <a:pt x="1322" y="1199"/>
                  </a:lnTo>
                  <a:lnTo>
                    <a:pt x="1322" y="1199"/>
                  </a:lnTo>
                  <a:lnTo>
                    <a:pt x="1291" y="1261"/>
                  </a:lnTo>
                  <a:lnTo>
                    <a:pt x="1260" y="1322"/>
                  </a:lnTo>
                  <a:lnTo>
                    <a:pt x="1199" y="1384"/>
                  </a:lnTo>
                  <a:lnTo>
                    <a:pt x="1107" y="13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5571367" y="3338192"/>
              <a:ext cx="106499" cy="106499"/>
            </a:xfrm>
            <a:custGeom>
              <a:rect b="b" l="l" r="r" t="t"/>
              <a:pathLst>
                <a:path extrusionOk="0" h="1015" w="1015">
                  <a:moveTo>
                    <a:pt x="400" y="1"/>
                  </a:moveTo>
                  <a:lnTo>
                    <a:pt x="307" y="32"/>
                  </a:lnTo>
                  <a:lnTo>
                    <a:pt x="215" y="93"/>
                  </a:lnTo>
                  <a:lnTo>
                    <a:pt x="154" y="155"/>
                  </a:lnTo>
                  <a:lnTo>
                    <a:pt x="92" y="216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615"/>
                  </a:lnTo>
                  <a:lnTo>
                    <a:pt x="31" y="708"/>
                  </a:lnTo>
                  <a:lnTo>
                    <a:pt x="92" y="800"/>
                  </a:lnTo>
                  <a:lnTo>
                    <a:pt x="154" y="861"/>
                  </a:lnTo>
                  <a:lnTo>
                    <a:pt x="215" y="923"/>
                  </a:lnTo>
                  <a:lnTo>
                    <a:pt x="307" y="984"/>
                  </a:lnTo>
                  <a:lnTo>
                    <a:pt x="400" y="1015"/>
                  </a:lnTo>
                  <a:lnTo>
                    <a:pt x="615" y="1015"/>
                  </a:lnTo>
                  <a:lnTo>
                    <a:pt x="707" y="984"/>
                  </a:lnTo>
                  <a:lnTo>
                    <a:pt x="799" y="923"/>
                  </a:lnTo>
                  <a:lnTo>
                    <a:pt x="860" y="861"/>
                  </a:lnTo>
                  <a:lnTo>
                    <a:pt x="922" y="800"/>
                  </a:lnTo>
                  <a:lnTo>
                    <a:pt x="983" y="708"/>
                  </a:lnTo>
                  <a:lnTo>
                    <a:pt x="1014" y="615"/>
                  </a:lnTo>
                  <a:lnTo>
                    <a:pt x="1014" y="523"/>
                  </a:lnTo>
                  <a:lnTo>
                    <a:pt x="1014" y="400"/>
                  </a:lnTo>
                  <a:lnTo>
                    <a:pt x="983" y="308"/>
                  </a:lnTo>
                  <a:lnTo>
                    <a:pt x="922" y="216"/>
                  </a:lnTo>
                  <a:lnTo>
                    <a:pt x="860" y="155"/>
                  </a:lnTo>
                  <a:lnTo>
                    <a:pt x="799" y="93"/>
                  </a:lnTo>
                  <a:lnTo>
                    <a:pt x="707" y="3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5571367" y="3338192"/>
              <a:ext cx="106499" cy="106499"/>
            </a:xfrm>
            <a:custGeom>
              <a:rect b="b" l="l" r="r" t="t"/>
              <a:pathLst>
                <a:path extrusionOk="0" fill="none" h="1015" w="1015">
                  <a:moveTo>
                    <a:pt x="0" y="523"/>
                  </a:moveTo>
                  <a:lnTo>
                    <a:pt x="0" y="523"/>
                  </a:lnTo>
                  <a:lnTo>
                    <a:pt x="0" y="400"/>
                  </a:lnTo>
                  <a:lnTo>
                    <a:pt x="31" y="308"/>
                  </a:lnTo>
                  <a:lnTo>
                    <a:pt x="92" y="216"/>
                  </a:lnTo>
                  <a:lnTo>
                    <a:pt x="154" y="155"/>
                  </a:lnTo>
                  <a:lnTo>
                    <a:pt x="215" y="93"/>
                  </a:lnTo>
                  <a:lnTo>
                    <a:pt x="307" y="32"/>
                  </a:lnTo>
                  <a:lnTo>
                    <a:pt x="400" y="1"/>
                  </a:lnTo>
                  <a:lnTo>
                    <a:pt x="522" y="1"/>
                  </a:lnTo>
                  <a:lnTo>
                    <a:pt x="522" y="1"/>
                  </a:lnTo>
                  <a:lnTo>
                    <a:pt x="615" y="1"/>
                  </a:lnTo>
                  <a:lnTo>
                    <a:pt x="707" y="32"/>
                  </a:lnTo>
                  <a:lnTo>
                    <a:pt x="799" y="93"/>
                  </a:lnTo>
                  <a:lnTo>
                    <a:pt x="860" y="155"/>
                  </a:lnTo>
                  <a:lnTo>
                    <a:pt x="922" y="216"/>
                  </a:lnTo>
                  <a:lnTo>
                    <a:pt x="983" y="308"/>
                  </a:lnTo>
                  <a:lnTo>
                    <a:pt x="1014" y="400"/>
                  </a:lnTo>
                  <a:lnTo>
                    <a:pt x="1014" y="523"/>
                  </a:lnTo>
                  <a:lnTo>
                    <a:pt x="1014" y="523"/>
                  </a:lnTo>
                  <a:lnTo>
                    <a:pt x="1014" y="615"/>
                  </a:lnTo>
                  <a:lnTo>
                    <a:pt x="983" y="708"/>
                  </a:lnTo>
                  <a:lnTo>
                    <a:pt x="922" y="800"/>
                  </a:lnTo>
                  <a:lnTo>
                    <a:pt x="860" y="861"/>
                  </a:lnTo>
                  <a:lnTo>
                    <a:pt x="799" y="923"/>
                  </a:lnTo>
                  <a:lnTo>
                    <a:pt x="707" y="984"/>
                  </a:lnTo>
                  <a:lnTo>
                    <a:pt x="615" y="1015"/>
                  </a:lnTo>
                  <a:lnTo>
                    <a:pt x="522" y="1015"/>
                  </a:lnTo>
                  <a:lnTo>
                    <a:pt x="522" y="1015"/>
                  </a:lnTo>
                  <a:lnTo>
                    <a:pt x="400" y="1015"/>
                  </a:lnTo>
                  <a:lnTo>
                    <a:pt x="307" y="984"/>
                  </a:lnTo>
                  <a:lnTo>
                    <a:pt x="215" y="923"/>
                  </a:lnTo>
                  <a:lnTo>
                    <a:pt x="154" y="861"/>
                  </a:lnTo>
                  <a:lnTo>
                    <a:pt x="92" y="800"/>
                  </a:lnTo>
                  <a:lnTo>
                    <a:pt x="31" y="708"/>
                  </a:lnTo>
                  <a:lnTo>
                    <a:pt x="0" y="615"/>
                  </a:lnTo>
                  <a:lnTo>
                    <a:pt x="0" y="5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5619633" y="3386563"/>
              <a:ext cx="58233" cy="58128"/>
            </a:xfrm>
            <a:custGeom>
              <a:rect b="b" l="l" r="r" t="t"/>
              <a:pathLst>
                <a:path extrusionOk="0" h="554" w="555">
                  <a:moveTo>
                    <a:pt x="32" y="554"/>
                  </a:moveTo>
                  <a:lnTo>
                    <a:pt x="32" y="554"/>
                  </a:lnTo>
                  <a:lnTo>
                    <a:pt x="62" y="554"/>
                  </a:lnTo>
                  <a:lnTo>
                    <a:pt x="6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1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1"/>
                  </a:moveTo>
                  <a:lnTo>
                    <a:pt x="554" y="1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424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5622886" y="344458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5619633" y="344458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5619633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5677762" y="3389815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5677762" y="338981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5677762" y="338981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5677762" y="338981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5677762" y="3386563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5577768" y="3354351"/>
              <a:ext cx="100098" cy="90340"/>
            </a:xfrm>
            <a:custGeom>
              <a:rect b="b" l="l" r="r" t="t"/>
              <a:pathLst>
                <a:path extrusionOk="0" h="861" w="954">
                  <a:moveTo>
                    <a:pt x="830" y="1"/>
                  </a:moveTo>
                  <a:lnTo>
                    <a:pt x="892" y="123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1C1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5577768" y="3354351"/>
              <a:ext cx="100098" cy="90340"/>
            </a:xfrm>
            <a:custGeom>
              <a:rect b="b" l="l" r="r" t="t"/>
              <a:pathLst>
                <a:path extrusionOk="0" fill="none" h="861" w="954">
                  <a:moveTo>
                    <a:pt x="830" y="1"/>
                  </a:moveTo>
                  <a:lnTo>
                    <a:pt x="830" y="1"/>
                  </a:lnTo>
                  <a:lnTo>
                    <a:pt x="892" y="123"/>
                  </a:lnTo>
                  <a:lnTo>
                    <a:pt x="892" y="277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5590673" y="3357603"/>
              <a:ext cx="67782" cy="67782"/>
            </a:xfrm>
            <a:custGeom>
              <a:rect b="b" l="l" r="r" t="t"/>
              <a:pathLst>
                <a:path extrusionOk="0" h="646" w="646">
                  <a:moveTo>
                    <a:pt x="338" y="0"/>
                  </a:moveTo>
                  <a:lnTo>
                    <a:pt x="185" y="31"/>
                  </a:lnTo>
                  <a:lnTo>
                    <a:pt x="93" y="92"/>
                  </a:lnTo>
                  <a:lnTo>
                    <a:pt x="31" y="185"/>
                  </a:lnTo>
                  <a:lnTo>
                    <a:pt x="0" y="338"/>
                  </a:lnTo>
                  <a:lnTo>
                    <a:pt x="31" y="461"/>
                  </a:lnTo>
                  <a:lnTo>
                    <a:pt x="93" y="553"/>
                  </a:lnTo>
                  <a:lnTo>
                    <a:pt x="185" y="615"/>
                  </a:lnTo>
                  <a:lnTo>
                    <a:pt x="338" y="646"/>
                  </a:lnTo>
                  <a:lnTo>
                    <a:pt x="461" y="615"/>
                  </a:lnTo>
                  <a:lnTo>
                    <a:pt x="553" y="553"/>
                  </a:lnTo>
                  <a:lnTo>
                    <a:pt x="646" y="461"/>
                  </a:lnTo>
                  <a:lnTo>
                    <a:pt x="646" y="338"/>
                  </a:lnTo>
                  <a:lnTo>
                    <a:pt x="646" y="185"/>
                  </a:lnTo>
                  <a:lnTo>
                    <a:pt x="553" y="92"/>
                  </a:lnTo>
                  <a:lnTo>
                    <a:pt x="461" y="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1719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5548703" y="3160974"/>
              <a:ext cx="145216" cy="112899"/>
            </a:xfrm>
            <a:custGeom>
              <a:rect b="b" l="l" r="r" t="t"/>
              <a:pathLst>
                <a:path extrusionOk="0" h="1076" w="1384">
                  <a:moveTo>
                    <a:pt x="400" y="0"/>
                  </a:moveTo>
                  <a:lnTo>
                    <a:pt x="247" y="31"/>
                  </a:lnTo>
                  <a:lnTo>
                    <a:pt x="124" y="123"/>
                  </a:lnTo>
                  <a:lnTo>
                    <a:pt x="32" y="246"/>
                  </a:lnTo>
                  <a:lnTo>
                    <a:pt x="1" y="399"/>
                  </a:lnTo>
                  <a:lnTo>
                    <a:pt x="1" y="676"/>
                  </a:lnTo>
                  <a:lnTo>
                    <a:pt x="32" y="830"/>
                  </a:lnTo>
                  <a:lnTo>
                    <a:pt x="124" y="953"/>
                  </a:lnTo>
                  <a:lnTo>
                    <a:pt x="247" y="1045"/>
                  </a:lnTo>
                  <a:lnTo>
                    <a:pt x="400" y="1075"/>
                  </a:lnTo>
                  <a:lnTo>
                    <a:pt x="984" y="1075"/>
                  </a:lnTo>
                  <a:lnTo>
                    <a:pt x="1138" y="1045"/>
                  </a:lnTo>
                  <a:lnTo>
                    <a:pt x="1261" y="953"/>
                  </a:lnTo>
                  <a:lnTo>
                    <a:pt x="1353" y="830"/>
                  </a:lnTo>
                  <a:lnTo>
                    <a:pt x="1384" y="676"/>
                  </a:lnTo>
                  <a:lnTo>
                    <a:pt x="1384" y="399"/>
                  </a:lnTo>
                  <a:lnTo>
                    <a:pt x="1353" y="246"/>
                  </a:lnTo>
                  <a:lnTo>
                    <a:pt x="1261" y="123"/>
                  </a:lnTo>
                  <a:lnTo>
                    <a:pt x="1138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5570738" y="3187310"/>
              <a:ext cx="103456" cy="58653"/>
            </a:xfrm>
            <a:custGeom>
              <a:rect b="b" l="l" r="r" t="t"/>
              <a:pathLst>
                <a:path extrusionOk="0" h="559" w="986">
                  <a:moveTo>
                    <a:pt x="445" y="145"/>
                  </a:moveTo>
                  <a:lnTo>
                    <a:pt x="550" y="548"/>
                  </a:lnTo>
                  <a:lnTo>
                    <a:pt x="628" y="548"/>
                  </a:lnTo>
                  <a:lnTo>
                    <a:pt x="715" y="217"/>
                  </a:lnTo>
                  <a:lnTo>
                    <a:pt x="802" y="548"/>
                  </a:lnTo>
                  <a:lnTo>
                    <a:pt x="880" y="548"/>
                  </a:lnTo>
                  <a:lnTo>
                    <a:pt x="986" y="145"/>
                  </a:lnTo>
                  <a:lnTo>
                    <a:pt x="920" y="145"/>
                  </a:lnTo>
                  <a:lnTo>
                    <a:pt x="837" y="459"/>
                  </a:lnTo>
                  <a:lnTo>
                    <a:pt x="754" y="145"/>
                  </a:lnTo>
                  <a:lnTo>
                    <a:pt x="676" y="145"/>
                  </a:lnTo>
                  <a:lnTo>
                    <a:pt x="594" y="459"/>
                  </a:lnTo>
                  <a:lnTo>
                    <a:pt x="511" y="145"/>
                  </a:lnTo>
                  <a:close/>
                  <a:moveTo>
                    <a:pt x="163" y="1"/>
                  </a:moveTo>
                  <a:cubicBezTo>
                    <a:pt x="141" y="1"/>
                    <a:pt x="119" y="3"/>
                    <a:pt x="95" y="6"/>
                  </a:cubicBezTo>
                  <a:cubicBezTo>
                    <a:pt x="70" y="10"/>
                    <a:pt x="45" y="16"/>
                    <a:pt x="17" y="24"/>
                  </a:cubicBezTo>
                  <a:lnTo>
                    <a:pt x="17" y="88"/>
                  </a:lnTo>
                  <a:cubicBezTo>
                    <a:pt x="44" y="79"/>
                    <a:pt x="69" y="73"/>
                    <a:pt x="92" y="68"/>
                  </a:cubicBezTo>
                  <a:cubicBezTo>
                    <a:pt x="115" y="64"/>
                    <a:pt x="136" y="62"/>
                    <a:pt x="156" y="62"/>
                  </a:cubicBezTo>
                  <a:cubicBezTo>
                    <a:pt x="193" y="62"/>
                    <a:pt x="221" y="69"/>
                    <a:pt x="240" y="84"/>
                  </a:cubicBezTo>
                  <a:cubicBezTo>
                    <a:pt x="260" y="99"/>
                    <a:pt x="270" y="120"/>
                    <a:pt x="270" y="148"/>
                  </a:cubicBezTo>
                  <a:cubicBezTo>
                    <a:pt x="270" y="174"/>
                    <a:pt x="260" y="195"/>
                    <a:pt x="241" y="209"/>
                  </a:cubicBezTo>
                  <a:cubicBezTo>
                    <a:pt x="222" y="224"/>
                    <a:pt x="195" y="231"/>
                    <a:pt x="159" y="231"/>
                  </a:cubicBezTo>
                  <a:lnTo>
                    <a:pt x="94" y="231"/>
                  </a:lnTo>
                  <a:lnTo>
                    <a:pt x="94" y="290"/>
                  </a:lnTo>
                  <a:lnTo>
                    <a:pt x="156" y="290"/>
                  </a:lnTo>
                  <a:cubicBezTo>
                    <a:pt x="196" y="290"/>
                    <a:pt x="227" y="299"/>
                    <a:pt x="249" y="317"/>
                  </a:cubicBezTo>
                  <a:cubicBezTo>
                    <a:pt x="271" y="335"/>
                    <a:pt x="282" y="360"/>
                    <a:pt x="282" y="392"/>
                  </a:cubicBezTo>
                  <a:cubicBezTo>
                    <a:pt x="282" y="426"/>
                    <a:pt x="270" y="452"/>
                    <a:pt x="247" y="470"/>
                  </a:cubicBezTo>
                  <a:cubicBezTo>
                    <a:pt x="223" y="488"/>
                    <a:pt x="188" y="497"/>
                    <a:pt x="142" y="497"/>
                  </a:cubicBezTo>
                  <a:cubicBezTo>
                    <a:pt x="116" y="497"/>
                    <a:pt x="91" y="494"/>
                    <a:pt x="67" y="488"/>
                  </a:cubicBezTo>
                  <a:cubicBezTo>
                    <a:pt x="43" y="482"/>
                    <a:pt x="21" y="473"/>
                    <a:pt x="1" y="461"/>
                  </a:cubicBezTo>
                  <a:lnTo>
                    <a:pt x="1" y="532"/>
                  </a:lnTo>
                  <a:cubicBezTo>
                    <a:pt x="26" y="541"/>
                    <a:pt x="51" y="547"/>
                    <a:pt x="75" y="552"/>
                  </a:cubicBezTo>
                  <a:cubicBezTo>
                    <a:pt x="99" y="556"/>
                    <a:pt x="122" y="558"/>
                    <a:pt x="144" y="558"/>
                  </a:cubicBezTo>
                  <a:cubicBezTo>
                    <a:pt x="212" y="558"/>
                    <a:pt x="264" y="544"/>
                    <a:pt x="300" y="515"/>
                  </a:cubicBezTo>
                  <a:cubicBezTo>
                    <a:pt x="336" y="486"/>
                    <a:pt x="355" y="445"/>
                    <a:pt x="355" y="392"/>
                  </a:cubicBezTo>
                  <a:cubicBezTo>
                    <a:pt x="355" y="357"/>
                    <a:pt x="345" y="328"/>
                    <a:pt x="325" y="305"/>
                  </a:cubicBezTo>
                  <a:cubicBezTo>
                    <a:pt x="306" y="281"/>
                    <a:pt x="279" y="265"/>
                    <a:pt x="244" y="258"/>
                  </a:cubicBezTo>
                  <a:cubicBezTo>
                    <a:pt x="275" y="250"/>
                    <a:pt x="300" y="236"/>
                    <a:pt x="317" y="215"/>
                  </a:cubicBezTo>
                  <a:cubicBezTo>
                    <a:pt x="334" y="195"/>
                    <a:pt x="342" y="170"/>
                    <a:pt x="342" y="140"/>
                  </a:cubicBezTo>
                  <a:cubicBezTo>
                    <a:pt x="342" y="97"/>
                    <a:pt x="326" y="63"/>
                    <a:pt x="294" y="38"/>
                  </a:cubicBezTo>
                  <a:cubicBezTo>
                    <a:pt x="262" y="13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A0A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h="1107" w="7805">
                  <a:moveTo>
                    <a:pt x="0" y="0"/>
                  </a:moveTo>
                  <a:lnTo>
                    <a:pt x="0" y="1106"/>
                  </a:lnTo>
                  <a:lnTo>
                    <a:pt x="7805" y="110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3C4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fill="none" h="1107" w="7805">
                  <a:moveTo>
                    <a:pt x="7805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7805" y="0"/>
                  </a:lnTo>
                  <a:lnTo>
                    <a:pt x="7805" y="11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h="1107" w="7805">
                  <a:moveTo>
                    <a:pt x="7497" y="0"/>
                  </a:move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2B30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fill="none" h="1107" w="7805">
                  <a:moveTo>
                    <a:pt x="7805" y="0"/>
                  </a:moveTo>
                  <a:lnTo>
                    <a:pt x="7497" y="0"/>
                  </a:lnTo>
                  <a:lnTo>
                    <a:pt x="7497" y="0"/>
                  </a:ln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6453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5071605" y="3328539"/>
              <a:ext cx="561034" cy="158122"/>
            </a:xfrm>
            <a:custGeom>
              <a:rect b="b" l="l" r="r" t="t"/>
              <a:pathLst>
                <a:path extrusionOk="0" h="1507" w="5347">
                  <a:moveTo>
                    <a:pt x="4425" y="1"/>
                  </a:moveTo>
                  <a:lnTo>
                    <a:pt x="4271" y="32"/>
                  </a:lnTo>
                  <a:lnTo>
                    <a:pt x="4118" y="62"/>
                  </a:lnTo>
                  <a:lnTo>
                    <a:pt x="3964" y="93"/>
                  </a:lnTo>
                  <a:lnTo>
                    <a:pt x="3811" y="185"/>
                  </a:lnTo>
                  <a:lnTo>
                    <a:pt x="3657" y="277"/>
                  </a:lnTo>
                  <a:lnTo>
                    <a:pt x="3473" y="431"/>
                  </a:lnTo>
                  <a:lnTo>
                    <a:pt x="3288" y="585"/>
                  </a:lnTo>
                  <a:lnTo>
                    <a:pt x="3104" y="800"/>
                  </a:lnTo>
                  <a:lnTo>
                    <a:pt x="2827" y="1045"/>
                  </a:lnTo>
                  <a:lnTo>
                    <a:pt x="2551" y="1199"/>
                  </a:lnTo>
                  <a:lnTo>
                    <a:pt x="2305" y="1291"/>
                  </a:lnTo>
                  <a:lnTo>
                    <a:pt x="2028" y="1322"/>
                  </a:lnTo>
                  <a:lnTo>
                    <a:pt x="1844" y="1322"/>
                  </a:lnTo>
                  <a:lnTo>
                    <a:pt x="1690" y="1291"/>
                  </a:lnTo>
                  <a:lnTo>
                    <a:pt x="1322" y="1168"/>
                  </a:lnTo>
                  <a:lnTo>
                    <a:pt x="1015" y="984"/>
                  </a:lnTo>
                  <a:lnTo>
                    <a:pt x="738" y="800"/>
                  </a:lnTo>
                  <a:lnTo>
                    <a:pt x="492" y="585"/>
                  </a:lnTo>
                  <a:lnTo>
                    <a:pt x="308" y="400"/>
                  </a:lnTo>
                  <a:lnTo>
                    <a:pt x="185" y="277"/>
                  </a:lnTo>
                  <a:lnTo>
                    <a:pt x="154" y="247"/>
                  </a:lnTo>
                  <a:lnTo>
                    <a:pt x="93" y="216"/>
                  </a:lnTo>
                  <a:lnTo>
                    <a:pt x="31" y="247"/>
                  </a:lnTo>
                  <a:lnTo>
                    <a:pt x="1" y="277"/>
                  </a:lnTo>
                  <a:lnTo>
                    <a:pt x="31" y="339"/>
                  </a:lnTo>
                  <a:lnTo>
                    <a:pt x="185" y="523"/>
                  </a:lnTo>
                  <a:lnTo>
                    <a:pt x="369" y="707"/>
                  </a:lnTo>
                  <a:lnTo>
                    <a:pt x="615" y="923"/>
                  </a:lnTo>
                  <a:lnTo>
                    <a:pt x="922" y="1138"/>
                  </a:lnTo>
                  <a:lnTo>
                    <a:pt x="1260" y="1322"/>
                  </a:lnTo>
                  <a:lnTo>
                    <a:pt x="1445" y="1383"/>
                  </a:lnTo>
                  <a:lnTo>
                    <a:pt x="1629" y="1445"/>
                  </a:lnTo>
                  <a:lnTo>
                    <a:pt x="1844" y="1476"/>
                  </a:lnTo>
                  <a:lnTo>
                    <a:pt x="2028" y="1506"/>
                  </a:lnTo>
                  <a:lnTo>
                    <a:pt x="2336" y="1476"/>
                  </a:lnTo>
                  <a:lnTo>
                    <a:pt x="2489" y="1414"/>
                  </a:lnTo>
                  <a:lnTo>
                    <a:pt x="2643" y="1353"/>
                  </a:lnTo>
                  <a:lnTo>
                    <a:pt x="2797" y="1291"/>
                  </a:lnTo>
                  <a:lnTo>
                    <a:pt x="2920" y="1168"/>
                  </a:lnTo>
                  <a:lnTo>
                    <a:pt x="3073" y="1045"/>
                  </a:lnTo>
                  <a:lnTo>
                    <a:pt x="3227" y="892"/>
                  </a:lnTo>
                  <a:lnTo>
                    <a:pt x="3411" y="707"/>
                  </a:lnTo>
                  <a:lnTo>
                    <a:pt x="3565" y="554"/>
                  </a:lnTo>
                  <a:lnTo>
                    <a:pt x="3749" y="431"/>
                  </a:lnTo>
                  <a:lnTo>
                    <a:pt x="3903" y="339"/>
                  </a:lnTo>
                  <a:lnTo>
                    <a:pt x="4026" y="247"/>
                  </a:lnTo>
                  <a:lnTo>
                    <a:pt x="4179" y="216"/>
                  </a:lnTo>
                  <a:lnTo>
                    <a:pt x="4425" y="185"/>
                  </a:lnTo>
                  <a:lnTo>
                    <a:pt x="4609" y="185"/>
                  </a:lnTo>
                  <a:lnTo>
                    <a:pt x="4763" y="247"/>
                  </a:lnTo>
                  <a:lnTo>
                    <a:pt x="4886" y="308"/>
                  </a:lnTo>
                  <a:lnTo>
                    <a:pt x="5009" y="400"/>
                  </a:lnTo>
                  <a:lnTo>
                    <a:pt x="5163" y="554"/>
                  </a:lnTo>
                  <a:lnTo>
                    <a:pt x="5193" y="615"/>
                  </a:lnTo>
                  <a:lnTo>
                    <a:pt x="5255" y="677"/>
                  </a:lnTo>
                  <a:lnTo>
                    <a:pt x="5316" y="646"/>
                  </a:lnTo>
                  <a:lnTo>
                    <a:pt x="5347" y="585"/>
                  </a:lnTo>
                  <a:lnTo>
                    <a:pt x="5347" y="523"/>
                  </a:lnTo>
                  <a:lnTo>
                    <a:pt x="5285" y="462"/>
                  </a:lnTo>
                  <a:lnTo>
                    <a:pt x="5101" y="277"/>
                  </a:lnTo>
                  <a:lnTo>
                    <a:pt x="4978" y="185"/>
                  </a:lnTo>
                  <a:lnTo>
                    <a:pt x="4825" y="93"/>
                  </a:lnTo>
                  <a:lnTo>
                    <a:pt x="4640" y="32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5429507" y="2715987"/>
              <a:ext cx="393364" cy="280674"/>
            </a:xfrm>
            <a:custGeom>
              <a:rect b="b" l="l" r="r" t="t"/>
              <a:pathLst>
                <a:path extrusionOk="0" h="2675" w="3749">
                  <a:moveTo>
                    <a:pt x="492" y="1"/>
                  </a:moveTo>
                  <a:lnTo>
                    <a:pt x="369" y="32"/>
                  </a:lnTo>
                  <a:lnTo>
                    <a:pt x="277" y="62"/>
                  </a:lnTo>
                  <a:lnTo>
                    <a:pt x="215" y="93"/>
                  </a:lnTo>
                  <a:lnTo>
                    <a:pt x="123" y="155"/>
                  </a:lnTo>
                  <a:lnTo>
                    <a:pt x="62" y="247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2182"/>
                  </a:lnTo>
                  <a:lnTo>
                    <a:pt x="0" y="2275"/>
                  </a:lnTo>
                  <a:lnTo>
                    <a:pt x="31" y="2367"/>
                  </a:lnTo>
                  <a:lnTo>
                    <a:pt x="62" y="2459"/>
                  </a:lnTo>
                  <a:lnTo>
                    <a:pt x="123" y="2520"/>
                  </a:lnTo>
                  <a:lnTo>
                    <a:pt x="215" y="2582"/>
                  </a:lnTo>
                  <a:lnTo>
                    <a:pt x="277" y="2643"/>
                  </a:lnTo>
                  <a:lnTo>
                    <a:pt x="369" y="2643"/>
                  </a:lnTo>
                  <a:lnTo>
                    <a:pt x="492" y="2674"/>
                  </a:lnTo>
                  <a:lnTo>
                    <a:pt x="3257" y="2674"/>
                  </a:lnTo>
                  <a:lnTo>
                    <a:pt x="3349" y="2643"/>
                  </a:lnTo>
                  <a:lnTo>
                    <a:pt x="3441" y="2643"/>
                  </a:lnTo>
                  <a:lnTo>
                    <a:pt x="3534" y="2582"/>
                  </a:lnTo>
                  <a:lnTo>
                    <a:pt x="3595" y="2520"/>
                  </a:lnTo>
                  <a:lnTo>
                    <a:pt x="3657" y="2459"/>
                  </a:lnTo>
                  <a:lnTo>
                    <a:pt x="3687" y="2367"/>
                  </a:lnTo>
                  <a:lnTo>
                    <a:pt x="3718" y="2275"/>
                  </a:lnTo>
                  <a:lnTo>
                    <a:pt x="3749" y="2182"/>
                  </a:lnTo>
                  <a:lnTo>
                    <a:pt x="3749" y="523"/>
                  </a:lnTo>
                  <a:lnTo>
                    <a:pt x="3718" y="400"/>
                  </a:lnTo>
                  <a:lnTo>
                    <a:pt x="3687" y="308"/>
                  </a:lnTo>
                  <a:lnTo>
                    <a:pt x="3657" y="247"/>
                  </a:lnTo>
                  <a:lnTo>
                    <a:pt x="3595" y="155"/>
                  </a:lnTo>
                  <a:lnTo>
                    <a:pt x="3534" y="93"/>
                  </a:lnTo>
                  <a:lnTo>
                    <a:pt x="3441" y="62"/>
                  </a:lnTo>
                  <a:lnTo>
                    <a:pt x="3349" y="32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7F8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5445561" y="2728893"/>
              <a:ext cx="358004" cy="254863"/>
            </a:xfrm>
            <a:custGeom>
              <a:rect b="b" l="l" r="r" t="t"/>
              <a:pathLst>
                <a:path extrusionOk="0" h="2429" w="3412">
                  <a:moveTo>
                    <a:pt x="462" y="1"/>
                  </a:moveTo>
                  <a:lnTo>
                    <a:pt x="369" y="32"/>
                  </a:lnTo>
                  <a:lnTo>
                    <a:pt x="277" y="32"/>
                  </a:lnTo>
                  <a:lnTo>
                    <a:pt x="124" y="154"/>
                  </a:lnTo>
                  <a:lnTo>
                    <a:pt x="31" y="277"/>
                  </a:lnTo>
                  <a:lnTo>
                    <a:pt x="1" y="369"/>
                  </a:lnTo>
                  <a:lnTo>
                    <a:pt x="1" y="462"/>
                  </a:lnTo>
                  <a:lnTo>
                    <a:pt x="1" y="1967"/>
                  </a:lnTo>
                  <a:lnTo>
                    <a:pt x="1" y="2059"/>
                  </a:lnTo>
                  <a:lnTo>
                    <a:pt x="31" y="2152"/>
                  </a:lnTo>
                  <a:lnTo>
                    <a:pt x="124" y="2305"/>
                  </a:lnTo>
                  <a:lnTo>
                    <a:pt x="277" y="2397"/>
                  </a:lnTo>
                  <a:lnTo>
                    <a:pt x="369" y="2428"/>
                  </a:lnTo>
                  <a:lnTo>
                    <a:pt x="3073" y="2428"/>
                  </a:lnTo>
                  <a:lnTo>
                    <a:pt x="3135" y="2397"/>
                  </a:lnTo>
                  <a:lnTo>
                    <a:pt x="3288" y="2305"/>
                  </a:lnTo>
                  <a:lnTo>
                    <a:pt x="3381" y="2152"/>
                  </a:lnTo>
                  <a:lnTo>
                    <a:pt x="3411" y="2059"/>
                  </a:lnTo>
                  <a:lnTo>
                    <a:pt x="3411" y="1967"/>
                  </a:lnTo>
                  <a:lnTo>
                    <a:pt x="3411" y="462"/>
                  </a:lnTo>
                  <a:lnTo>
                    <a:pt x="3411" y="369"/>
                  </a:lnTo>
                  <a:lnTo>
                    <a:pt x="3381" y="277"/>
                  </a:lnTo>
                  <a:lnTo>
                    <a:pt x="3288" y="154"/>
                  </a:lnTo>
                  <a:lnTo>
                    <a:pt x="3135" y="32"/>
                  </a:lnTo>
                  <a:lnTo>
                    <a:pt x="3073" y="3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5484279" y="2767610"/>
              <a:ext cx="283822" cy="180681"/>
            </a:xfrm>
            <a:custGeom>
              <a:rect b="b" l="l" r="r" t="t"/>
              <a:pathLst>
                <a:path extrusionOk="0" h="1722" w="2705">
                  <a:moveTo>
                    <a:pt x="1967" y="154"/>
                  </a:moveTo>
                  <a:lnTo>
                    <a:pt x="2059" y="246"/>
                  </a:lnTo>
                  <a:lnTo>
                    <a:pt x="2151" y="338"/>
                  </a:lnTo>
                  <a:lnTo>
                    <a:pt x="2182" y="461"/>
                  </a:lnTo>
                  <a:lnTo>
                    <a:pt x="2182" y="554"/>
                  </a:lnTo>
                  <a:lnTo>
                    <a:pt x="2551" y="554"/>
                  </a:lnTo>
                  <a:lnTo>
                    <a:pt x="2551" y="1168"/>
                  </a:lnTo>
                  <a:lnTo>
                    <a:pt x="2182" y="1168"/>
                  </a:lnTo>
                  <a:lnTo>
                    <a:pt x="2182" y="1230"/>
                  </a:lnTo>
                  <a:lnTo>
                    <a:pt x="2151" y="1352"/>
                  </a:lnTo>
                  <a:lnTo>
                    <a:pt x="2059" y="1475"/>
                  </a:lnTo>
                  <a:lnTo>
                    <a:pt x="1967" y="1537"/>
                  </a:lnTo>
                  <a:lnTo>
                    <a:pt x="1844" y="1568"/>
                  </a:lnTo>
                  <a:lnTo>
                    <a:pt x="492" y="1568"/>
                  </a:lnTo>
                  <a:lnTo>
                    <a:pt x="338" y="1537"/>
                  </a:lnTo>
                  <a:lnTo>
                    <a:pt x="246" y="1445"/>
                  </a:lnTo>
                  <a:lnTo>
                    <a:pt x="185" y="1352"/>
                  </a:lnTo>
                  <a:lnTo>
                    <a:pt x="154" y="1230"/>
                  </a:lnTo>
                  <a:lnTo>
                    <a:pt x="154" y="461"/>
                  </a:lnTo>
                  <a:lnTo>
                    <a:pt x="185" y="338"/>
                  </a:lnTo>
                  <a:lnTo>
                    <a:pt x="246" y="246"/>
                  </a:lnTo>
                  <a:lnTo>
                    <a:pt x="338" y="154"/>
                  </a:lnTo>
                  <a:close/>
                  <a:moveTo>
                    <a:pt x="369" y="0"/>
                  </a:moveTo>
                  <a:lnTo>
                    <a:pt x="277" y="31"/>
                  </a:lnTo>
                  <a:lnTo>
                    <a:pt x="123" y="123"/>
                  </a:lnTo>
                  <a:lnTo>
                    <a:pt x="31" y="277"/>
                  </a:lnTo>
                  <a:lnTo>
                    <a:pt x="0" y="369"/>
                  </a:lnTo>
                  <a:lnTo>
                    <a:pt x="0" y="461"/>
                  </a:lnTo>
                  <a:lnTo>
                    <a:pt x="0" y="1230"/>
                  </a:lnTo>
                  <a:lnTo>
                    <a:pt x="0" y="1322"/>
                  </a:lnTo>
                  <a:lnTo>
                    <a:pt x="31" y="1414"/>
                  </a:lnTo>
                  <a:lnTo>
                    <a:pt x="123" y="1568"/>
                  </a:lnTo>
                  <a:lnTo>
                    <a:pt x="277" y="1660"/>
                  </a:lnTo>
                  <a:lnTo>
                    <a:pt x="369" y="1690"/>
                  </a:lnTo>
                  <a:lnTo>
                    <a:pt x="492" y="1721"/>
                  </a:lnTo>
                  <a:lnTo>
                    <a:pt x="1844" y="1721"/>
                  </a:lnTo>
                  <a:lnTo>
                    <a:pt x="1936" y="1690"/>
                  </a:lnTo>
                  <a:lnTo>
                    <a:pt x="2028" y="1660"/>
                  </a:lnTo>
                  <a:lnTo>
                    <a:pt x="2182" y="1568"/>
                  </a:lnTo>
                  <a:lnTo>
                    <a:pt x="2274" y="1414"/>
                  </a:lnTo>
                  <a:lnTo>
                    <a:pt x="2305" y="1322"/>
                  </a:lnTo>
                  <a:lnTo>
                    <a:pt x="2704" y="1322"/>
                  </a:lnTo>
                  <a:lnTo>
                    <a:pt x="2704" y="400"/>
                  </a:lnTo>
                  <a:lnTo>
                    <a:pt x="2315" y="400"/>
                  </a:lnTo>
                  <a:lnTo>
                    <a:pt x="2305" y="369"/>
                  </a:lnTo>
                  <a:lnTo>
                    <a:pt x="2274" y="277"/>
                  </a:lnTo>
                  <a:lnTo>
                    <a:pt x="2182" y="123"/>
                  </a:lnTo>
                  <a:lnTo>
                    <a:pt x="2028" y="3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5513343" y="2796674"/>
              <a:ext cx="45223" cy="119300"/>
            </a:xfrm>
            <a:custGeom>
              <a:rect b="b" l="l" r="r" t="t"/>
              <a:pathLst>
                <a:path extrusionOk="0" h="1137" w="431">
                  <a:moveTo>
                    <a:pt x="123" y="0"/>
                  </a:moveTo>
                  <a:lnTo>
                    <a:pt x="61" y="61"/>
                  </a:lnTo>
                  <a:lnTo>
                    <a:pt x="0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0" y="1014"/>
                  </a:lnTo>
                  <a:lnTo>
                    <a:pt x="61" y="1075"/>
                  </a:lnTo>
                  <a:lnTo>
                    <a:pt x="123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30" y="922"/>
                  </a:lnTo>
                  <a:lnTo>
                    <a:pt x="430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5571367" y="2796674"/>
              <a:ext cx="48370" cy="119300"/>
            </a:xfrm>
            <a:custGeom>
              <a:rect b="b" l="l" r="r" t="t"/>
              <a:pathLst>
                <a:path extrusionOk="0" h="1137" w="461">
                  <a:moveTo>
                    <a:pt x="154" y="0"/>
                  </a:moveTo>
                  <a:lnTo>
                    <a:pt x="62" y="6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31" y="1014"/>
                  </a:lnTo>
                  <a:lnTo>
                    <a:pt x="62" y="1075"/>
                  </a:lnTo>
                  <a:lnTo>
                    <a:pt x="154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61" y="922"/>
                  </a:lnTo>
                  <a:lnTo>
                    <a:pt x="461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593926" y="2603193"/>
              <a:ext cx="13011" cy="6505"/>
            </a:xfrm>
            <a:custGeom>
              <a:rect b="b" l="l" r="r" t="t"/>
              <a:pathLst>
                <a:path extrusionOk="0" h="62" w="124">
                  <a:moveTo>
                    <a:pt x="31" y="0"/>
                  </a:moveTo>
                  <a:lnTo>
                    <a:pt x="0" y="31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5522996" y="2396910"/>
              <a:ext cx="135458" cy="203135"/>
            </a:xfrm>
            <a:custGeom>
              <a:rect b="b" l="l" r="r" t="t"/>
              <a:pathLst>
                <a:path extrusionOk="0" h="1936" w="1291">
                  <a:moveTo>
                    <a:pt x="983" y="0"/>
                  </a:moveTo>
                  <a:lnTo>
                    <a:pt x="768" y="31"/>
                  </a:lnTo>
                  <a:lnTo>
                    <a:pt x="584" y="92"/>
                  </a:lnTo>
                  <a:lnTo>
                    <a:pt x="430" y="154"/>
                  </a:lnTo>
                  <a:lnTo>
                    <a:pt x="277" y="277"/>
                  </a:lnTo>
                  <a:lnTo>
                    <a:pt x="154" y="430"/>
                  </a:lnTo>
                  <a:lnTo>
                    <a:pt x="62" y="584"/>
                  </a:lnTo>
                  <a:lnTo>
                    <a:pt x="0" y="768"/>
                  </a:lnTo>
                  <a:lnTo>
                    <a:pt x="0" y="983"/>
                  </a:lnTo>
                  <a:lnTo>
                    <a:pt x="0" y="1137"/>
                  </a:lnTo>
                  <a:lnTo>
                    <a:pt x="62" y="1291"/>
                  </a:lnTo>
                  <a:lnTo>
                    <a:pt x="123" y="1444"/>
                  </a:lnTo>
                  <a:lnTo>
                    <a:pt x="215" y="1567"/>
                  </a:lnTo>
                  <a:lnTo>
                    <a:pt x="307" y="1690"/>
                  </a:lnTo>
                  <a:lnTo>
                    <a:pt x="430" y="1782"/>
                  </a:lnTo>
                  <a:lnTo>
                    <a:pt x="584" y="1874"/>
                  </a:lnTo>
                  <a:lnTo>
                    <a:pt x="738" y="1936"/>
                  </a:lnTo>
                  <a:lnTo>
                    <a:pt x="1291" y="953"/>
                  </a:lnTo>
                  <a:lnTo>
                    <a:pt x="615" y="1014"/>
                  </a:lnTo>
                  <a:lnTo>
                    <a:pt x="369" y="1014"/>
                  </a:lnTo>
                  <a:lnTo>
                    <a:pt x="492" y="83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5606832" y="2403311"/>
              <a:ext cx="119300" cy="199987"/>
            </a:xfrm>
            <a:custGeom>
              <a:rect b="b" l="l" r="r" t="t"/>
              <a:pathLst>
                <a:path extrusionOk="0" h="1906" w="1137">
                  <a:moveTo>
                    <a:pt x="522" y="0"/>
                  </a:moveTo>
                  <a:lnTo>
                    <a:pt x="430" y="154"/>
                  </a:lnTo>
                  <a:lnTo>
                    <a:pt x="31" y="738"/>
                  </a:lnTo>
                  <a:lnTo>
                    <a:pt x="615" y="769"/>
                  </a:lnTo>
                  <a:lnTo>
                    <a:pt x="737" y="769"/>
                  </a:lnTo>
                  <a:lnTo>
                    <a:pt x="676" y="861"/>
                  </a:lnTo>
                  <a:lnTo>
                    <a:pt x="0" y="1875"/>
                  </a:lnTo>
                  <a:lnTo>
                    <a:pt x="184" y="1905"/>
                  </a:lnTo>
                  <a:lnTo>
                    <a:pt x="369" y="1875"/>
                  </a:lnTo>
                  <a:lnTo>
                    <a:pt x="553" y="1813"/>
                  </a:lnTo>
                  <a:lnTo>
                    <a:pt x="707" y="1721"/>
                  </a:lnTo>
                  <a:lnTo>
                    <a:pt x="860" y="1598"/>
                  </a:lnTo>
                  <a:lnTo>
                    <a:pt x="983" y="1475"/>
                  </a:lnTo>
                  <a:lnTo>
                    <a:pt x="1075" y="1291"/>
                  </a:lnTo>
                  <a:lnTo>
                    <a:pt x="1137" y="1107"/>
                  </a:lnTo>
                  <a:lnTo>
                    <a:pt x="1137" y="922"/>
                  </a:lnTo>
                  <a:lnTo>
                    <a:pt x="1137" y="769"/>
                  </a:lnTo>
                  <a:lnTo>
                    <a:pt x="1106" y="615"/>
                  </a:lnTo>
                  <a:lnTo>
                    <a:pt x="1045" y="492"/>
                  </a:lnTo>
                  <a:lnTo>
                    <a:pt x="983" y="369"/>
                  </a:lnTo>
                  <a:lnTo>
                    <a:pt x="891" y="246"/>
                  </a:lnTo>
                  <a:lnTo>
                    <a:pt x="768" y="154"/>
                  </a:lnTo>
                  <a:lnTo>
                    <a:pt x="645" y="6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5561609" y="2396910"/>
              <a:ext cx="122657" cy="203135"/>
            </a:xfrm>
            <a:custGeom>
              <a:rect b="b" l="l" r="r" t="t"/>
              <a:pathLst>
                <a:path extrusionOk="0" h="1936" w="1169">
                  <a:moveTo>
                    <a:pt x="677" y="0"/>
                  </a:moveTo>
                  <a:lnTo>
                    <a:pt x="124" y="830"/>
                  </a:lnTo>
                  <a:lnTo>
                    <a:pt x="1" y="1014"/>
                  </a:lnTo>
                  <a:lnTo>
                    <a:pt x="247" y="1014"/>
                  </a:lnTo>
                  <a:lnTo>
                    <a:pt x="923" y="953"/>
                  </a:lnTo>
                  <a:lnTo>
                    <a:pt x="370" y="1936"/>
                  </a:lnTo>
                  <a:lnTo>
                    <a:pt x="431" y="1936"/>
                  </a:lnTo>
                  <a:lnTo>
                    <a:pt x="1107" y="922"/>
                  </a:lnTo>
                  <a:lnTo>
                    <a:pt x="1168" y="830"/>
                  </a:lnTo>
                  <a:lnTo>
                    <a:pt x="1046" y="830"/>
                  </a:lnTo>
                  <a:lnTo>
                    <a:pt x="462" y="799"/>
                  </a:lnTo>
                  <a:lnTo>
                    <a:pt x="892" y="184"/>
                  </a:lnTo>
                  <a:lnTo>
                    <a:pt x="953" y="61"/>
                  </a:lnTo>
                  <a:lnTo>
                    <a:pt x="830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5368231" y="3051327"/>
              <a:ext cx="525569" cy="6505"/>
            </a:xfrm>
            <a:custGeom>
              <a:rect b="b" l="l" r="r" t="t"/>
              <a:pathLst>
                <a:path extrusionOk="0" h="62" w="5009">
                  <a:moveTo>
                    <a:pt x="1260" y="0"/>
                  </a:moveTo>
                  <a:lnTo>
                    <a:pt x="0" y="31"/>
                  </a:lnTo>
                  <a:lnTo>
                    <a:pt x="1260" y="62"/>
                  </a:lnTo>
                  <a:lnTo>
                    <a:pt x="3749" y="62"/>
                  </a:lnTo>
                  <a:lnTo>
                    <a:pt x="5009" y="31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rgbClr val="394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2614975" y="3683185"/>
              <a:ext cx="105" cy="3358"/>
            </a:xfrm>
            <a:custGeom>
              <a:rect b="b" l="l" r="r" t="t"/>
              <a:pathLst>
                <a:path extrusionOk="0" h="32" w="1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CD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2614975" y="3683185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2614975" y="3686438"/>
              <a:ext cx="105" cy="16158"/>
            </a:xfrm>
            <a:custGeom>
              <a:rect b="b" l="l" r="r" t="t"/>
              <a:pathLst>
                <a:path extrusionOk="0" h="154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A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2614975" y="3686438"/>
              <a:ext cx="105" cy="16158"/>
            </a:xfrm>
            <a:custGeom>
              <a:rect b="b" l="l" r="r" t="t"/>
              <a:pathLst>
                <a:path extrusionOk="0" fill="none" h="154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4120557" y="2574129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1"/>
                  </a:moveTo>
                  <a:lnTo>
                    <a:pt x="0" y="462"/>
                  </a:lnTo>
                  <a:lnTo>
                    <a:pt x="431" y="4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4197887" y="2574129"/>
              <a:ext cx="48475" cy="48475"/>
            </a:xfrm>
            <a:custGeom>
              <a:rect b="b" l="l" r="r" t="t"/>
              <a:pathLst>
                <a:path extrusionOk="0" h="462" w="462">
                  <a:moveTo>
                    <a:pt x="1" y="1"/>
                  </a:moveTo>
                  <a:lnTo>
                    <a:pt x="1" y="462"/>
                  </a:lnTo>
                  <a:lnTo>
                    <a:pt x="462" y="46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4278575" y="2574129"/>
              <a:ext cx="48370" cy="48475"/>
            </a:xfrm>
            <a:custGeom>
              <a:rect b="b" l="l" r="r" t="t"/>
              <a:pathLst>
                <a:path extrusionOk="0" h="462" w="461">
                  <a:moveTo>
                    <a:pt x="0" y="1"/>
                  </a:moveTo>
                  <a:lnTo>
                    <a:pt x="0" y="462"/>
                  </a:lnTo>
                  <a:lnTo>
                    <a:pt x="461" y="4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4359158" y="2574129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1"/>
                  </a:moveTo>
                  <a:lnTo>
                    <a:pt x="0" y="462"/>
                  </a:lnTo>
                  <a:lnTo>
                    <a:pt x="430" y="4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4120557" y="2677375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4120557" y="2677375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4197887" y="2677375"/>
              <a:ext cx="48475" cy="48475"/>
            </a:xfrm>
            <a:custGeom>
              <a:rect b="b" l="l" r="r" t="t"/>
              <a:pathLst>
                <a:path extrusionOk="0" h="462" w="462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4197887" y="2677375"/>
              <a:ext cx="48475" cy="48475"/>
            </a:xfrm>
            <a:custGeom>
              <a:rect b="b" l="l" r="r" t="t"/>
              <a:pathLst>
                <a:path extrusionOk="0" fill="none" h="462" w="462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4278575" y="2677375"/>
              <a:ext cx="48370" cy="48475"/>
            </a:xfrm>
            <a:custGeom>
              <a:rect b="b" l="l" r="r" t="t"/>
              <a:pathLst>
                <a:path extrusionOk="0" h="462" w="461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4359158" y="2677375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4359158" y="2677375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4120557" y="2780516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4120557" y="2780516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4197887" y="2780516"/>
              <a:ext cx="48475" cy="48475"/>
            </a:xfrm>
            <a:custGeom>
              <a:rect b="b" l="l" r="r" t="t"/>
              <a:pathLst>
                <a:path extrusionOk="0" h="462" w="462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4197887" y="2780516"/>
              <a:ext cx="48475" cy="48475"/>
            </a:xfrm>
            <a:custGeom>
              <a:rect b="b" l="l" r="r" t="t"/>
              <a:pathLst>
                <a:path extrusionOk="0" fill="none" h="462" w="462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4278575" y="2780516"/>
              <a:ext cx="48370" cy="48475"/>
            </a:xfrm>
            <a:custGeom>
              <a:rect b="b" l="l" r="r" t="t"/>
              <a:pathLst>
                <a:path extrusionOk="0" h="462" w="461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4278575" y="2780516"/>
              <a:ext cx="48370" cy="48475"/>
            </a:xfrm>
            <a:custGeom>
              <a:rect b="b" l="l" r="r" t="t"/>
              <a:pathLst>
                <a:path extrusionOk="0" fill="none" h="462" w="461">
                  <a:moveTo>
                    <a:pt x="46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61" y="0"/>
                  </a:lnTo>
                  <a:lnTo>
                    <a:pt x="461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4359158" y="2780516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4359158" y="2780516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253344" y="3280169"/>
              <a:ext cx="454640" cy="451492"/>
            </a:xfrm>
            <a:custGeom>
              <a:rect b="b" l="l" r="r" t="t"/>
              <a:pathLst>
                <a:path extrusionOk="0" h="4303" w="4333">
                  <a:moveTo>
                    <a:pt x="1936" y="1"/>
                  </a:moveTo>
                  <a:lnTo>
                    <a:pt x="1721" y="32"/>
                  </a:lnTo>
                  <a:lnTo>
                    <a:pt x="1537" y="93"/>
                  </a:lnTo>
                  <a:lnTo>
                    <a:pt x="1321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92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92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1" y="4149"/>
                  </a:lnTo>
                  <a:lnTo>
                    <a:pt x="1537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56" y="3166"/>
                  </a:lnTo>
                  <a:lnTo>
                    <a:pt x="4148" y="2981"/>
                  </a:lnTo>
                  <a:lnTo>
                    <a:pt x="4240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0" y="1506"/>
                  </a:lnTo>
                  <a:lnTo>
                    <a:pt x="4148" y="1322"/>
                  </a:lnTo>
                  <a:lnTo>
                    <a:pt x="4056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253344" y="3280169"/>
              <a:ext cx="454640" cy="451492"/>
            </a:xfrm>
            <a:custGeom>
              <a:rect b="b" l="l" r="r" t="t"/>
              <a:pathLst>
                <a:path extrusionOk="0" fill="none" h="4303" w="4333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0" y="2797"/>
                  </a:lnTo>
                  <a:lnTo>
                    <a:pt x="4148" y="2981"/>
                  </a:lnTo>
                  <a:lnTo>
                    <a:pt x="4056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36" y="4303"/>
                  </a:lnTo>
                  <a:lnTo>
                    <a:pt x="1721" y="4272"/>
                  </a:lnTo>
                  <a:lnTo>
                    <a:pt x="1537" y="4210"/>
                  </a:lnTo>
                  <a:lnTo>
                    <a:pt x="1321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92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92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1" y="155"/>
                  </a:lnTo>
                  <a:lnTo>
                    <a:pt x="1537" y="93"/>
                  </a:lnTo>
                  <a:lnTo>
                    <a:pt x="1721" y="32"/>
                  </a:lnTo>
                  <a:lnTo>
                    <a:pt x="1936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56" y="1107"/>
                  </a:lnTo>
                  <a:lnTo>
                    <a:pt x="4148" y="1322"/>
                  </a:lnTo>
                  <a:lnTo>
                    <a:pt x="4240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675671" y="3554233"/>
              <a:ext cx="25916" cy="64634"/>
            </a:xfrm>
            <a:custGeom>
              <a:rect b="b" l="l" r="r" t="t"/>
              <a:pathLst>
                <a:path extrusionOk="0" h="616" w="247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16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675671" y="3554233"/>
              <a:ext cx="25916" cy="64634"/>
            </a:xfrm>
            <a:custGeom>
              <a:rect b="b" l="l" r="r" t="t"/>
              <a:pathLst>
                <a:path extrusionOk="0" fill="none" h="616" w="247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36953" y="3618762"/>
              <a:ext cx="38822" cy="51623"/>
            </a:xfrm>
            <a:custGeom>
              <a:rect b="b" l="l" r="r" t="t"/>
              <a:pathLst>
                <a:path extrusionOk="0" h="492" w="37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C8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636953" y="3618762"/>
              <a:ext cx="38822" cy="51623"/>
            </a:xfrm>
            <a:custGeom>
              <a:rect b="b" l="l" r="r" t="t"/>
              <a:pathLst>
                <a:path extrusionOk="0" fill="none" h="492" w="37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404857" y="3670280"/>
              <a:ext cx="232199" cy="61381"/>
            </a:xfrm>
            <a:custGeom>
              <a:rect b="b" l="l" r="r" t="t"/>
              <a:pathLst>
                <a:path extrusionOk="0" h="585" w="2213">
                  <a:moveTo>
                    <a:pt x="615" y="585"/>
                  </a:move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584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53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2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close/>
                  <a:moveTo>
                    <a:pt x="93" y="492"/>
                  </a:moveTo>
                  <a:lnTo>
                    <a:pt x="93" y="492"/>
                  </a:lnTo>
                  <a:lnTo>
                    <a:pt x="308" y="554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308" y="554"/>
                  </a:lnTo>
                  <a:lnTo>
                    <a:pt x="93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93" y="492"/>
                  </a:lnTo>
                  <a:lnTo>
                    <a:pt x="93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31" y="492"/>
                  </a:move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close/>
                  <a:moveTo>
                    <a:pt x="31" y="462"/>
                  </a:moveTo>
                  <a:lnTo>
                    <a:pt x="31" y="46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0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close/>
                  <a:moveTo>
                    <a:pt x="2213" y="1"/>
                  </a:moveTo>
                  <a:lnTo>
                    <a:pt x="2213" y="1"/>
                  </a:lnTo>
                  <a:lnTo>
                    <a:pt x="2213" y="1"/>
                  </a:lnTo>
                  <a:lnTo>
                    <a:pt x="1905" y="247"/>
                  </a:lnTo>
                  <a:lnTo>
                    <a:pt x="1721" y="339"/>
                  </a:lnTo>
                  <a:lnTo>
                    <a:pt x="1537" y="431"/>
                  </a:lnTo>
                  <a:lnTo>
                    <a:pt x="1352" y="492"/>
                  </a:lnTo>
                  <a:lnTo>
                    <a:pt x="1137" y="554"/>
                  </a:lnTo>
                  <a:lnTo>
                    <a:pt x="953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953" y="585"/>
                  </a:lnTo>
                  <a:lnTo>
                    <a:pt x="1137" y="554"/>
                  </a:lnTo>
                  <a:lnTo>
                    <a:pt x="1352" y="492"/>
                  </a:lnTo>
                  <a:lnTo>
                    <a:pt x="1537" y="431"/>
                  </a:lnTo>
                  <a:lnTo>
                    <a:pt x="1721" y="339"/>
                  </a:lnTo>
                  <a:lnTo>
                    <a:pt x="1905" y="24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469282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466134" y="3731556"/>
              <a:ext cx="3253" cy="105"/>
            </a:xfrm>
            <a:custGeom>
              <a:rect b="b" l="l" r="r" t="t"/>
              <a:pathLst>
                <a:path extrusionOk="0" fill="none" h="1" w="31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3466134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3462881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462881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459629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3459629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3414510" y="3721903"/>
              <a:ext cx="45223" cy="9758"/>
            </a:xfrm>
            <a:custGeom>
              <a:rect b="b" l="l" r="r" t="t"/>
              <a:pathLst>
                <a:path extrusionOk="0" fill="none" h="93" w="431">
                  <a:moveTo>
                    <a:pt x="1" y="0"/>
                  </a:moveTo>
                  <a:lnTo>
                    <a:pt x="1" y="0"/>
                  </a:lnTo>
                  <a:lnTo>
                    <a:pt x="216" y="62"/>
                  </a:lnTo>
                  <a:lnTo>
                    <a:pt x="431" y="93"/>
                  </a:lnTo>
                  <a:lnTo>
                    <a:pt x="431" y="93"/>
                  </a:lnTo>
                  <a:lnTo>
                    <a:pt x="216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3411258" y="3721903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3411258" y="3721903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3411258" y="3721903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3408110" y="3721903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3408110" y="3718650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3404857" y="3718650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3404857" y="3718650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3482188" y="3670280"/>
              <a:ext cx="154869" cy="61381"/>
            </a:xfrm>
            <a:custGeom>
              <a:rect b="b" l="l" r="r" t="t"/>
              <a:pathLst>
                <a:path extrusionOk="0" fill="none" h="585" w="1476">
                  <a:moveTo>
                    <a:pt x="1476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168" y="247"/>
                  </a:lnTo>
                  <a:lnTo>
                    <a:pt x="984" y="339"/>
                  </a:lnTo>
                  <a:lnTo>
                    <a:pt x="800" y="431"/>
                  </a:lnTo>
                  <a:lnTo>
                    <a:pt x="615" y="492"/>
                  </a:lnTo>
                  <a:lnTo>
                    <a:pt x="400" y="554"/>
                  </a:lnTo>
                  <a:lnTo>
                    <a:pt x="216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216" y="585"/>
                  </a:lnTo>
                  <a:lnTo>
                    <a:pt x="400" y="554"/>
                  </a:lnTo>
                  <a:lnTo>
                    <a:pt x="615" y="492"/>
                  </a:lnTo>
                  <a:lnTo>
                    <a:pt x="800" y="431"/>
                  </a:lnTo>
                  <a:lnTo>
                    <a:pt x="984" y="339"/>
                  </a:lnTo>
                  <a:lnTo>
                    <a:pt x="1168" y="247"/>
                  </a:lnTo>
                  <a:lnTo>
                    <a:pt x="147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3391951" y="3360856"/>
              <a:ext cx="316034" cy="370805"/>
            </a:xfrm>
            <a:custGeom>
              <a:rect b="b" l="l" r="r" t="t"/>
              <a:pathLst>
                <a:path extrusionOk="0" h="3534" w="3012">
                  <a:moveTo>
                    <a:pt x="2028" y="0"/>
                  </a:move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3391951" y="3360856"/>
              <a:ext cx="316034" cy="370805"/>
            </a:xfrm>
            <a:custGeom>
              <a:rect b="b" l="l" r="r" t="t"/>
              <a:pathLst>
                <a:path extrusionOk="0" fill="none" h="3534" w="3012">
                  <a:moveTo>
                    <a:pt x="2028" y="0"/>
                  </a:moveTo>
                  <a:lnTo>
                    <a:pt x="2028" y="0"/>
                  </a:ln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861" y="3534"/>
                  </a:lnTo>
                  <a:lnTo>
                    <a:pt x="861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3337180" y="3364004"/>
              <a:ext cx="286970" cy="283822"/>
            </a:xfrm>
            <a:custGeom>
              <a:rect b="b" l="l" r="r" t="t"/>
              <a:pathLst>
                <a:path extrusionOk="0" h="2705" w="2735">
                  <a:moveTo>
                    <a:pt x="1383" y="216"/>
                  </a:move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close/>
                  <a:moveTo>
                    <a:pt x="1383" y="1"/>
                  </a:move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3337180" y="3364004"/>
              <a:ext cx="286970" cy="283822"/>
            </a:xfrm>
            <a:custGeom>
              <a:rect b="b" l="l" r="r" t="t"/>
              <a:pathLst>
                <a:path extrusionOk="0" fill="none" h="2705" w="2735">
                  <a:moveTo>
                    <a:pt x="2612" y="1353"/>
                  </a:moveTo>
                  <a:lnTo>
                    <a:pt x="2489" y="1353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383" y="2459"/>
                  </a:lnTo>
                  <a:lnTo>
                    <a:pt x="1383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lnTo>
                    <a:pt x="1383" y="216"/>
                  </a:ln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612" y="1353"/>
                  </a:lnTo>
                  <a:lnTo>
                    <a:pt x="2735" y="1353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lnTo>
                    <a:pt x="1383" y="1"/>
                  </a:ln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612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3414510" y="3438186"/>
              <a:ext cx="135563" cy="135458"/>
            </a:xfrm>
            <a:custGeom>
              <a:rect b="b" l="l" r="r" t="t"/>
              <a:pathLst>
                <a:path extrusionOk="0" h="1291" w="1292">
                  <a:moveTo>
                    <a:pt x="492" y="0"/>
                  </a:moveTo>
                  <a:lnTo>
                    <a:pt x="369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369" y="1229"/>
                  </a:lnTo>
                  <a:lnTo>
                    <a:pt x="492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076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076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3469282" y="3376909"/>
              <a:ext cx="22664" cy="258011"/>
            </a:xfrm>
            <a:custGeom>
              <a:rect b="b" l="l" r="r" t="t"/>
              <a:pathLst>
                <a:path extrusionOk="0" h="2459" w="216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3469282" y="3376909"/>
              <a:ext cx="22664" cy="258011"/>
            </a:xfrm>
            <a:custGeom>
              <a:rect b="b" l="l" r="r" t="t"/>
              <a:pathLst>
                <a:path extrusionOk="0" fill="none" h="2459" w="216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350086" y="3492957"/>
              <a:ext cx="261158" cy="25916"/>
            </a:xfrm>
            <a:custGeom>
              <a:rect b="b" l="l" r="r" t="t"/>
              <a:pathLst>
                <a:path extrusionOk="0" h="247" w="2489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350086" y="3492957"/>
              <a:ext cx="261158" cy="25916"/>
            </a:xfrm>
            <a:custGeom>
              <a:rect b="b" l="l" r="r" t="t"/>
              <a:pathLst>
                <a:path extrusionOk="0" fill="none" h="247" w="2489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379046" y="3402721"/>
              <a:ext cx="199987" cy="203240"/>
            </a:xfrm>
            <a:custGeom>
              <a:rect b="b" l="l" r="r" t="t"/>
              <a:pathLst>
                <a:path extrusionOk="0" h="1937" w="1906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379046" y="3402721"/>
              <a:ext cx="199987" cy="203240"/>
            </a:xfrm>
            <a:custGeom>
              <a:rect b="b" l="l" r="r" t="t"/>
              <a:pathLst>
                <a:path extrusionOk="0" fill="none" h="1937" w="1906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379046" y="3405974"/>
              <a:ext cx="203240" cy="199987"/>
            </a:xfrm>
            <a:custGeom>
              <a:rect b="b" l="l" r="r" t="t"/>
              <a:pathLst>
                <a:path extrusionOk="0" h="1906" w="1937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379046" y="3405974"/>
              <a:ext cx="203240" cy="199987"/>
            </a:xfrm>
            <a:custGeom>
              <a:rect b="b" l="l" r="r" t="t"/>
              <a:pathLst>
                <a:path extrusionOk="0" fill="none" h="1906" w="1937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366140" y="3405974"/>
              <a:ext cx="258011" cy="241852"/>
            </a:xfrm>
            <a:custGeom>
              <a:rect b="b" l="l" r="r" t="t"/>
              <a:pathLst>
                <a:path extrusionOk="0" h="2305" w="2459">
                  <a:moveTo>
                    <a:pt x="2059" y="0"/>
                  </a:moveTo>
                  <a:lnTo>
                    <a:pt x="2182" y="185"/>
                  </a:lnTo>
                  <a:lnTo>
                    <a:pt x="224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44" y="1229"/>
                  </a:lnTo>
                  <a:lnTo>
                    <a:pt x="2182" y="1414"/>
                  </a:lnTo>
                  <a:lnTo>
                    <a:pt x="2090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13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199" y="2151"/>
                  </a:lnTo>
                  <a:lnTo>
                    <a:pt x="1199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677" y="2120"/>
                  </a:lnTo>
                  <a:lnTo>
                    <a:pt x="431" y="2059"/>
                  </a:lnTo>
                  <a:lnTo>
                    <a:pt x="185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2" y="2305"/>
                  </a:lnTo>
                  <a:lnTo>
                    <a:pt x="1107" y="2305"/>
                  </a:lnTo>
                  <a:lnTo>
                    <a:pt x="135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36" y="430"/>
                  </a:lnTo>
                  <a:lnTo>
                    <a:pt x="2213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366140" y="3505862"/>
              <a:ext cx="258011" cy="141964"/>
            </a:xfrm>
            <a:custGeom>
              <a:rect b="b" l="l" r="r" t="t"/>
              <a:pathLst>
                <a:path extrusionOk="0" fill="none" h="1353" w="2459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44" y="277"/>
                  </a:lnTo>
                  <a:lnTo>
                    <a:pt x="2182" y="462"/>
                  </a:lnTo>
                  <a:lnTo>
                    <a:pt x="2090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13" y="892"/>
                  </a:lnTo>
                  <a:lnTo>
                    <a:pt x="1813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199" y="1199"/>
                  </a:lnTo>
                  <a:lnTo>
                    <a:pt x="1199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677" y="1168"/>
                  </a:lnTo>
                  <a:lnTo>
                    <a:pt x="431" y="1107"/>
                  </a:lnTo>
                  <a:lnTo>
                    <a:pt x="185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2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5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582182" y="3405974"/>
              <a:ext cx="41970" cy="99994"/>
            </a:xfrm>
            <a:custGeom>
              <a:rect b="b" l="l" r="r" t="t"/>
              <a:pathLst>
                <a:path extrusionOk="0" fill="none" h="953" w="40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18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277" y="430"/>
                  </a:lnTo>
                  <a:lnTo>
                    <a:pt x="154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469282" y="3631667"/>
              <a:ext cx="22664" cy="3253"/>
            </a:xfrm>
            <a:custGeom>
              <a:rect b="b" l="l" r="r" t="t"/>
              <a:pathLst>
                <a:path extrusionOk="0" h="31" w="216">
                  <a:moveTo>
                    <a:pt x="1" y="0"/>
                  </a:move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469282" y="3631667"/>
              <a:ext cx="22664" cy="3253"/>
            </a:xfrm>
            <a:custGeom>
              <a:rect b="b" l="l" r="r" t="t"/>
              <a:pathLst>
                <a:path extrusionOk="0" fill="none" h="31" w="216">
                  <a:moveTo>
                    <a:pt x="216" y="0"/>
                  </a:moveTo>
                  <a:lnTo>
                    <a:pt x="216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607994" y="3492957"/>
              <a:ext cx="3253" cy="25916"/>
            </a:xfrm>
            <a:custGeom>
              <a:rect b="b" l="l" r="r" t="t"/>
              <a:pathLst>
                <a:path extrusionOk="0" h="247" w="31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3607994" y="3492957"/>
              <a:ext cx="3253" cy="25916"/>
            </a:xfrm>
            <a:custGeom>
              <a:rect b="b" l="l" r="r" t="t"/>
              <a:pathLst>
                <a:path extrusionOk="0" fill="none" h="247" w="31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3556370" y="3583297"/>
              <a:ext cx="25916" cy="22664"/>
            </a:xfrm>
            <a:custGeom>
              <a:rect b="b" l="l" r="r" t="t"/>
              <a:pathLst>
                <a:path extrusionOk="0" h="216" w="247">
                  <a:moveTo>
                    <a:pt x="185" y="0"/>
                  </a:move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3556370" y="3583297"/>
              <a:ext cx="25916" cy="22664"/>
            </a:xfrm>
            <a:custGeom>
              <a:rect b="b" l="l" r="r" t="t"/>
              <a:pathLst>
                <a:path extrusionOk="0" fill="none" h="216" w="247">
                  <a:moveTo>
                    <a:pt x="185" y="0"/>
                  </a:moveTo>
                  <a:lnTo>
                    <a:pt x="185" y="0"/>
                  </a:ln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3269398" y="3325391"/>
              <a:ext cx="116257" cy="209640"/>
            </a:xfrm>
            <a:custGeom>
              <a:rect b="b" l="l" r="r" t="t"/>
              <a:pathLst>
                <a:path extrusionOk="0" h="1998" w="1108">
                  <a:moveTo>
                    <a:pt x="1107" y="0"/>
                  </a:moveTo>
                  <a:lnTo>
                    <a:pt x="830" y="154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3269398" y="3325391"/>
              <a:ext cx="116257" cy="209640"/>
            </a:xfrm>
            <a:custGeom>
              <a:rect b="b" l="l" r="r" t="t"/>
              <a:pathLst>
                <a:path extrusionOk="0" fill="none" h="1998" w="1108">
                  <a:moveTo>
                    <a:pt x="1107" y="0"/>
                  </a:moveTo>
                  <a:lnTo>
                    <a:pt x="1107" y="0"/>
                  </a:lnTo>
                  <a:lnTo>
                    <a:pt x="830" y="154"/>
                  </a:lnTo>
                  <a:lnTo>
                    <a:pt x="585" y="338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604160" y="3280169"/>
              <a:ext cx="454640" cy="451492"/>
            </a:xfrm>
            <a:custGeom>
              <a:rect b="b" l="l" r="r" t="t"/>
              <a:pathLst>
                <a:path extrusionOk="0" h="4303" w="4333">
                  <a:moveTo>
                    <a:pt x="1967" y="1"/>
                  </a:moveTo>
                  <a:lnTo>
                    <a:pt x="1752" y="32"/>
                  </a:lnTo>
                  <a:lnTo>
                    <a:pt x="1537" y="93"/>
                  </a:lnTo>
                  <a:lnTo>
                    <a:pt x="1322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123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123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37" y="4210"/>
                  </a:lnTo>
                  <a:lnTo>
                    <a:pt x="1752" y="4272"/>
                  </a:lnTo>
                  <a:lnTo>
                    <a:pt x="1967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87" y="3166"/>
                  </a:lnTo>
                  <a:lnTo>
                    <a:pt x="4179" y="2981"/>
                  </a:lnTo>
                  <a:lnTo>
                    <a:pt x="4241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1" y="1506"/>
                  </a:lnTo>
                  <a:lnTo>
                    <a:pt x="4179" y="1322"/>
                  </a:lnTo>
                  <a:lnTo>
                    <a:pt x="4087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4604160" y="3280169"/>
              <a:ext cx="454640" cy="451492"/>
            </a:xfrm>
            <a:custGeom>
              <a:rect b="b" l="l" r="r" t="t"/>
              <a:pathLst>
                <a:path extrusionOk="0" fill="none" h="4303" w="4333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1" y="2797"/>
                  </a:lnTo>
                  <a:lnTo>
                    <a:pt x="4179" y="2981"/>
                  </a:lnTo>
                  <a:lnTo>
                    <a:pt x="4087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67" y="4303"/>
                  </a:lnTo>
                  <a:lnTo>
                    <a:pt x="1752" y="4272"/>
                  </a:lnTo>
                  <a:lnTo>
                    <a:pt x="1537" y="4210"/>
                  </a:lnTo>
                  <a:lnTo>
                    <a:pt x="1322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123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123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2" y="155"/>
                  </a:lnTo>
                  <a:lnTo>
                    <a:pt x="1537" y="93"/>
                  </a:lnTo>
                  <a:lnTo>
                    <a:pt x="1752" y="32"/>
                  </a:lnTo>
                  <a:lnTo>
                    <a:pt x="1967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87" y="1107"/>
                  </a:lnTo>
                  <a:lnTo>
                    <a:pt x="4179" y="1322"/>
                  </a:lnTo>
                  <a:lnTo>
                    <a:pt x="4241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4742767" y="3715397"/>
              <a:ext cx="87193" cy="16263"/>
            </a:xfrm>
            <a:custGeom>
              <a:rect b="b" l="l" r="r" t="t"/>
              <a:pathLst>
                <a:path extrusionOk="0" h="155" w="831">
                  <a:moveTo>
                    <a:pt x="799" y="155"/>
                  </a:moveTo>
                  <a:lnTo>
                    <a:pt x="799" y="155"/>
                  </a:lnTo>
                  <a:lnTo>
                    <a:pt x="830" y="155"/>
                  </a:lnTo>
                  <a:lnTo>
                    <a:pt x="830" y="155"/>
                  </a:lnTo>
                  <a:lnTo>
                    <a:pt x="799" y="155"/>
                  </a:lnTo>
                  <a:close/>
                  <a:moveTo>
                    <a:pt x="799" y="155"/>
                  </a:move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6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4826603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826603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823350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4823350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4742767" y="3715397"/>
              <a:ext cx="80687" cy="16263"/>
            </a:xfrm>
            <a:custGeom>
              <a:rect b="b" l="l" r="r" t="t"/>
              <a:pathLst>
                <a:path extrusionOk="0" fill="none" h="155" w="769"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4742767" y="3299580"/>
              <a:ext cx="316034" cy="432081"/>
            </a:xfrm>
            <a:custGeom>
              <a:rect b="b" l="l" r="r" t="t"/>
              <a:pathLst>
                <a:path extrusionOk="0" h="4118" w="3012">
                  <a:moveTo>
                    <a:pt x="1137" y="0"/>
                  </a:move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4742767" y="3299580"/>
              <a:ext cx="316034" cy="432081"/>
            </a:xfrm>
            <a:custGeom>
              <a:rect b="b" l="l" r="r" t="t"/>
              <a:pathLst>
                <a:path extrusionOk="0" fill="none" h="4118" w="3012">
                  <a:moveTo>
                    <a:pt x="1137" y="0"/>
                  </a:moveTo>
                  <a:lnTo>
                    <a:pt x="1137" y="0"/>
                  </a:ln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830" y="4118"/>
                  </a:lnTo>
                  <a:lnTo>
                    <a:pt x="830" y="4118"/>
                  </a:lnTo>
                  <a:lnTo>
                    <a:pt x="861" y="4118"/>
                  </a:lnTo>
                  <a:lnTo>
                    <a:pt x="861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4691144" y="3364004"/>
              <a:ext cx="283822" cy="283822"/>
            </a:xfrm>
            <a:custGeom>
              <a:rect b="b" l="l" r="r" t="t"/>
              <a:pathLst>
                <a:path extrusionOk="0" h="2705" w="2705">
                  <a:moveTo>
                    <a:pt x="1353" y="216"/>
                  </a:move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close/>
                  <a:moveTo>
                    <a:pt x="1353" y="1"/>
                  </a:move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4691144" y="3364004"/>
              <a:ext cx="283822" cy="283822"/>
            </a:xfrm>
            <a:custGeom>
              <a:rect b="b" l="l" r="r" t="t"/>
              <a:pathLst>
                <a:path extrusionOk="0" fill="none" h="2705" w="2705">
                  <a:moveTo>
                    <a:pt x="2582" y="1353"/>
                  </a:moveTo>
                  <a:lnTo>
                    <a:pt x="2459" y="1353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353" y="2459"/>
                  </a:lnTo>
                  <a:lnTo>
                    <a:pt x="1353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lnTo>
                    <a:pt x="1353" y="216"/>
                  </a:ln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582" y="1353"/>
                  </a:lnTo>
                  <a:lnTo>
                    <a:pt x="2705" y="1353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lnTo>
                    <a:pt x="1353" y="1"/>
                  </a:ln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582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4765326" y="3438186"/>
              <a:ext cx="135563" cy="135458"/>
            </a:xfrm>
            <a:custGeom>
              <a:rect b="b" l="l" r="r" t="t"/>
              <a:pathLst>
                <a:path extrusionOk="0" h="1291" w="1292">
                  <a:moveTo>
                    <a:pt x="52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400" y="1229"/>
                  </a:lnTo>
                  <a:lnTo>
                    <a:pt x="523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107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107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4820098" y="3376909"/>
              <a:ext cx="25916" cy="258011"/>
            </a:xfrm>
            <a:custGeom>
              <a:rect b="b" l="l" r="r" t="t"/>
              <a:pathLst>
                <a:path extrusionOk="0" h="2459" w="247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4820098" y="3376909"/>
              <a:ext cx="25916" cy="258011"/>
            </a:xfrm>
            <a:custGeom>
              <a:rect b="b" l="l" r="r" t="t"/>
              <a:pathLst>
                <a:path extrusionOk="0" fill="none" h="2459" w="247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4700902" y="3492957"/>
              <a:ext cx="261158" cy="25916"/>
            </a:xfrm>
            <a:custGeom>
              <a:rect b="b" l="l" r="r" t="t"/>
              <a:pathLst>
                <a:path extrusionOk="0" h="247" w="2489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4700902" y="3492957"/>
              <a:ext cx="261158" cy="25916"/>
            </a:xfrm>
            <a:custGeom>
              <a:rect b="b" l="l" r="r" t="t"/>
              <a:pathLst>
                <a:path extrusionOk="0" fill="none" h="247" w="2489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4729861" y="3402721"/>
              <a:ext cx="199987" cy="203240"/>
            </a:xfrm>
            <a:custGeom>
              <a:rect b="b" l="l" r="r" t="t"/>
              <a:pathLst>
                <a:path extrusionOk="0" h="1937" w="1906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4729861" y="3402721"/>
              <a:ext cx="199987" cy="203240"/>
            </a:xfrm>
            <a:custGeom>
              <a:rect b="b" l="l" r="r" t="t"/>
              <a:pathLst>
                <a:path extrusionOk="0" fill="none" h="1937" w="1906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4729861" y="3405974"/>
              <a:ext cx="203240" cy="199987"/>
            </a:xfrm>
            <a:custGeom>
              <a:rect b="b" l="l" r="r" t="t"/>
              <a:pathLst>
                <a:path extrusionOk="0" h="1906" w="1937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4729861" y="3405974"/>
              <a:ext cx="203240" cy="199987"/>
            </a:xfrm>
            <a:custGeom>
              <a:rect b="b" l="l" r="r" t="t"/>
              <a:pathLst>
                <a:path extrusionOk="0" fill="none" h="1906" w="1937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4716956" y="3405974"/>
              <a:ext cx="258011" cy="241852"/>
            </a:xfrm>
            <a:custGeom>
              <a:rect b="b" l="l" r="r" t="t"/>
              <a:pathLst>
                <a:path extrusionOk="0" h="2305" w="2459">
                  <a:moveTo>
                    <a:pt x="2059" y="0"/>
                  </a:moveTo>
                  <a:lnTo>
                    <a:pt x="2182" y="185"/>
                  </a:lnTo>
                  <a:lnTo>
                    <a:pt x="227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74" y="1229"/>
                  </a:lnTo>
                  <a:lnTo>
                    <a:pt x="2182" y="1414"/>
                  </a:lnTo>
                  <a:lnTo>
                    <a:pt x="2121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44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230" y="2151"/>
                  </a:lnTo>
                  <a:lnTo>
                    <a:pt x="1230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707" y="2120"/>
                  </a:lnTo>
                  <a:lnTo>
                    <a:pt x="431" y="2059"/>
                  </a:lnTo>
                  <a:lnTo>
                    <a:pt x="216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3" y="2305"/>
                  </a:lnTo>
                  <a:lnTo>
                    <a:pt x="1107" y="2305"/>
                  </a:lnTo>
                  <a:lnTo>
                    <a:pt x="138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67" y="430"/>
                  </a:lnTo>
                  <a:lnTo>
                    <a:pt x="2244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4716956" y="3505862"/>
              <a:ext cx="258011" cy="141964"/>
            </a:xfrm>
            <a:custGeom>
              <a:rect b="b" l="l" r="r" t="t"/>
              <a:pathLst>
                <a:path extrusionOk="0" fill="none" h="1353" w="2459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74" y="277"/>
                  </a:lnTo>
                  <a:lnTo>
                    <a:pt x="2182" y="462"/>
                  </a:lnTo>
                  <a:lnTo>
                    <a:pt x="2121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44" y="892"/>
                  </a:lnTo>
                  <a:lnTo>
                    <a:pt x="1844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230" y="1199"/>
                  </a:lnTo>
                  <a:lnTo>
                    <a:pt x="1230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707" y="1168"/>
                  </a:lnTo>
                  <a:lnTo>
                    <a:pt x="431" y="1107"/>
                  </a:lnTo>
                  <a:lnTo>
                    <a:pt x="216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3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8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4932998" y="3405974"/>
              <a:ext cx="41970" cy="99994"/>
            </a:xfrm>
            <a:custGeom>
              <a:rect b="b" l="l" r="r" t="t"/>
              <a:pathLst>
                <a:path extrusionOk="0" fill="none" h="953" w="40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21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308" y="430"/>
                  </a:lnTo>
                  <a:lnTo>
                    <a:pt x="1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4820098" y="3631667"/>
              <a:ext cx="25916" cy="3253"/>
            </a:xfrm>
            <a:custGeom>
              <a:rect b="b" l="l" r="r" t="t"/>
              <a:pathLst>
                <a:path extrusionOk="0" h="31" w="247">
                  <a:moveTo>
                    <a:pt x="1" y="0"/>
                  </a:move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4820098" y="3631667"/>
              <a:ext cx="25916" cy="3253"/>
            </a:xfrm>
            <a:custGeom>
              <a:rect b="b" l="l" r="r" t="t"/>
              <a:pathLst>
                <a:path extrusionOk="0" fill="none" h="31" w="247">
                  <a:moveTo>
                    <a:pt x="247" y="0"/>
                  </a:moveTo>
                  <a:lnTo>
                    <a:pt x="247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4958810" y="3492957"/>
              <a:ext cx="3253" cy="25916"/>
            </a:xfrm>
            <a:custGeom>
              <a:rect b="b" l="l" r="r" t="t"/>
              <a:pathLst>
                <a:path extrusionOk="0" h="247" w="31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4958810" y="3492957"/>
              <a:ext cx="3253" cy="25916"/>
            </a:xfrm>
            <a:custGeom>
              <a:rect b="b" l="l" r="r" t="t"/>
              <a:pathLst>
                <a:path extrusionOk="0" fill="none" h="247" w="31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4910439" y="3583297"/>
              <a:ext cx="22664" cy="22664"/>
            </a:xfrm>
            <a:custGeom>
              <a:rect b="b" l="l" r="r" t="t"/>
              <a:pathLst>
                <a:path extrusionOk="0" h="216" w="216">
                  <a:moveTo>
                    <a:pt x="154" y="0"/>
                  </a:move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4910439" y="3583297"/>
              <a:ext cx="22664" cy="22664"/>
            </a:xfrm>
            <a:custGeom>
              <a:rect b="b" l="l" r="r" t="t"/>
              <a:pathLst>
                <a:path extrusionOk="0" fill="none" h="216" w="216">
                  <a:moveTo>
                    <a:pt x="154" y="0"/>
                  </a:moveTo>
                  <a:lnTo>
                    <a:pt x="154" y="0"/>
                  </a:ln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4620214" y="3351098"/>
              <a:ext cx="90445" cy="183934"/>
            </a:xfrm>
            <a:custGeom>
              <a:rect b="b" l="l" r="r" t="t"/>
              <a:pathLst>
                <a:path extrusionOk="0" h="1753" w="862">
                  <a:moveTo>
                    <a:pt x="861" y="1"/>
                  </a:moveTo>
                  <a:lnTo>
                    <a:pt x="523" y="247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4620214" y="3351098"/>
              <a:ext cx="90445" cy="183934"/>
            </a:xfrm>
            <a:custGeom>
              <a:rect b="b" l="l" r="r" t="t"/>
              <a:pathLst>
                <a:path extrusionOk="0" fill="none" h="1753" w="862">
                  <a:moveTo>
                    <a:pt x="861" y="1"/>
                  </a:moveTo>
                  <a:lnTo>
                    <a:pt x="861" y="1"/>
                  </a:lnTo>
                  <a:lnTo>
                    <a:pt x="523" y="247"/>
                  </a:lnTo>
                  <a:lnTo>
                    <a:pt x="247" y="523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3179162" y="2574129"/>
              <a:ext cx="1931250" cy="1067297"/>
            </a:xfrm>
            <a:custGeom>
              <a:rect b="b" l="l" r="r" t="t"/>
              <a:pathLst>
                <a:path extrusionOk="0" h="10172" w="18406">
                  <a:moveTo>
                    <a:pt x="10048" y="1"/>
                  </a:moveTo>
                  <a:lnTo>
                    <a:pt x="9095" y="62"/>
                  </a:lnTo>
                  <a:lnTo>
                    <a:pt x="8297" y="124"/>
                  </a:lnTo>
                  <a:lnTo>
                    <a:pt x="7651" y="247"/>
                  </a:lnTo>
                  <a:lnTo>
                    <a:pt x="7129" y="339"/>
                  </a:lnTo>
                  <a:lnTo>
                    <a:pt x="6791" y="462"/>
                  </a:lnTo>
                  <a:lnTo>
                    <a:pt x="6514" y="554"/>
                  </a:lnTo>
                  <a:lnTo>
                    <a:pt x="4456" y="1937"/>
                  </a:lnTo>
                  <a:lnTo>
                    <a:pt x="2735" y="3074"/>
                  </a:lnTo>
                  <a:lnTo>
                    <a:pt x="1998" y="3627"/>
                  </a:lnTo>
                  <a:lnTo>
                    <a:pt x="1383" y="4057"/>
                  </a:lnTo>
                  <a:lnTo>
                    <a:pt x="953" y="4456"/>
                  </a:lnTo>
                  <a:lnTo>
                    <a:pt x="615" y="4794"/>
                  </a:lnTo>
                  <a:lnTo>
                    <a:pt x="369" y="5132"/>
                  </a:lnTo>
                  <a:lnTo>
                    <a:pt x="216" y="5439"/>
                  </a:lnTo>
                  <a:lnTo>
                    <a:pt x="93" y="5716"/>
                  </a:lnTo>
                  <a:lnTo>
                    <a:pt x="31" y="5900"/>
                  </a:lnTo>
                  <a:lnTo>
                    <a:pt x="1" y="6054"/>
                  </a:lnTo>
                  <a:lnTo>
                    <a:pt x="1" y="7191"/>
                  </a:lnTo>
                  <a:lnTo>
                    <a:pt x="1" y="8082"/>
                  </a:lnTo>
                  <a:lnTo>
                    <a:pt x="62" y="8758"/>
                  </a:lnTo>
                  <a:lnTo>
                    <a:pt x="123" y="9219"/>
                  </a:lnTo>
                  <a:lnTo>
                    <a:pt x="154" y="9557"/>
                  </a:lnTo>
                  <a:lnTo>
                    <a:pt x="216" y="9741"/>
                  </a:lnTo>
                  <a:lnTo>
                    <a:pt x="277" y="9864"/>
                  </a:lnTo>
                  <a:lnTo>
                    <a:pt x="277" y="9618"/>
                  </a:lnTo>
                  <a:lnTo>
                    <a:pt x="308" y="9342"/>
                  </a:lnTo>
                  <a:lnTo>
                    <a:pt x="369" y="9065"/>
                  </a:lnTo>
                  <a:lnTo>
                    <a:pt x="461" y="8789"/>
                  </a:lnTo>
                  <a:lnTo>
                    <a:pt x="554" y="8512"/>
                  </a:lnTo>
                  <a:lnTo>
                    <a:pt x="707" y="8266"/>
                  </a:lnTo>
                  <a:lnTo>
                    <a:pt x="892" y="8020"/>
                  </a:lnTo>
                  <a:lnTo>
                    <a:pt x="1076" y="7775"/>
                  </a:lnTo>
                  <a:lnTo>
                    <a:pt x="1291" y="7559"/>
                  </a:lnTo>
                  <a:lnTo>
                    <a:pt x="1537" y="7375"/>
                  </a:lnTo>
                  <a:lnTo>
                    <a:pt x="1813" y="7222"/>
                  </a:lnTo>
                  <a:lnTo>
                    <a:pt x="2090" y="7129"/>
                  </a:lnTo>
                  <a:lnTo>
                    <a:pt x="2397" y="7068"/>
                  </a:lnTo>
                  <a:lnTo>
                    <a:pt x="2704" y="7037"/>
                  </a:lnTo>
                  <a:lnTo>
                    <a:pt x="3073" y="7099"/>
                  </a:lnTo>
                  <a:lnTo>
                    <a:pt x="3411" y="7191"/>
                  </a:lnTo>
                  <a:lnTo>
                    <a:pt x="3780" y="7344"/>
                  </a:lnTo>
                  <a:lnTo>
                    <a:pt x="4056" y="7529"/>
                  </a:lnTo>
                  <a:lnTo>
                    <a:pt x="4333" y="7744"/>
                  </a:lnTo>
                  <a:lnTo>
                    <a:pt x="4548" y="7959"/>
                  </a:lnTo>
                  <a:lnTo>
                    <a:pt x="4732" y="8205"/>
                  </a:lnTo>
                  <a:lnTo>
                    <a:pt x="4855" y="8451"/>
                  </a:lnTo>
                  <a:lnTo>
                    <a:pt x="4978" y="8696"/>
                  </a:lnTo>
                  <a:lnTo>
                    <a:pt x="5070" y="8942"/>
                  </a:lnTo>
                  <a:lnTo>
                    <a:pt x="5193" y="9403"/>
                  </a:lnTo>
                  <a:lnTo>
                    <a:pt x="5224" y="9802"/>
                  </a:lnTo>
                  <a:lnTo>
                    <a:pt x="5224" y="10171"/>
                  </a:lnTo>
                  <a:lnTo>
                    <a:pt x="13305" y="9925"/>
                  </a:lnTo>
                  <a:lnTo>
                    <a:pt x="13305" y="9649"/>
                  </a:lnTo>
                  <a:lnTo>
                    <a:pt x="13336" y="9342"/>
                  </a:lnTo>
                  <a:lnTo>
                    <a:pt x="13428" y="8942"/>
                  </a:lnTo>
                  <a:lnTo>
                    <a:pt x="13581" y="8543"/>
                  </a:lnTo>
                  <a:lnTo>
                    <a:pt x="13704" y="8328"/>
                  </a:lnTo>
                  <a:lnTo>
                    <a:pt x="13858" y="8113"/>
                  </a:lnTo>
                  <a:lnTo>
                    <a:pt x="14012" y="7897"/>
                  </a:lnTo>
                  <a:lnTo>
                    <a:pt x="14227" y="7682"/>
                  </a:lnTo>
                  <a:lnTo>
                    <a:pt x="14472" y="7498"/>
                  </a:lnTo>
                  <a:lnTo>
                    <a:pt x="14718" y="7314"/>
                  </a:lnTo>
                  <a:lnTo>
                    <a:pt x="15025" y="7160"/>
                  </a:lnTo>
                  <a:lnTo>
                    <a:pt x="15302" y="7037"/>
                  </a:lnTo>
                  <a:lnTo>
                    <a:pt x="15548" y="6976"/>
                  </a:lnTo>
                  <a:lnTo>
                    <a:pt x="15824" y="6945"/>
                  </a:lnTo>
                  <a:lnTo>
                    <a:pt x="16039" y="6914"/>
                  </a:lnTo>
                  <a:lnTo>
                    <a:pt x="16254" y="6945"/>
                  </a:lnTo>
                  <a:lnTo>
                    <a:pt x="16470" y="6976"/>
                  </a:lnTo>
                  <a:lnTo>
                    <a:pt x="16654" y="7037"/>
                  </a:lnTo>
                  <a:lnTo>
                    <a:pt x="16992" y="7160"/>
                  </a:lnTo>
                  <a:lnTo>
                    <a:pt x="17207" y="7314"/>
                  </a:lnTo>
                  <a:lnTo>
                    <a:pt x="17422" y="7467"/>
                  </a:lnTo>
                  <a:lnTo>
                    <a:pt x="17637" y="7682"/>
                  </a:lnTo>
                  <a:lnTo>
                    <a:pt x="17791" y="7867"/>
                  </a:lnTo>
                  <a:lnTo>
                    <a:pt x="17944" y="8082"/>
                  </a:lnTo>
                  <a:lnTo>
                    <a:pt x="18037" y="8266"/>
                  </a:lnTo>
                  <a:lnTo>
                    <a:pt x="18098" y="8420"/>
                  </a:lnTo>
                  <a:lnTo>
                    <a:pt x="18159" y="8573"/>
                  </a:lnTo>
                  <a:lnTo>
                    <a:pt x="18221" y="8850"/>
                  </a:lnTo>
                  <a:lnTo>
                    <a:pt x="18221" y="9065"/>
                  </a:lnTo>
                  <a:lnTo>
                    <a:pt x="18221" y="9188"/>
                  </a:lnTo>
                  <a:lnTo>
                    <a:pt x="18221" y="9249"/>
                  </a:lnTo>
                  <a:lnTo>
                    <a:pt x="18313" y="9188"/>
                  </a:lnTo>
                  <a:lnTo>
                    <a:pt x="18344" y="9127"/>
                  </a:lnTo>
                  <a:lnTo>
                    <a:pt x="18375" y="9034"/>
                  </a:lnTo>
                  <a:lnTo>
                    <a:pt x="18405" y="8789"/>
                  </a:lnTo>
                  <a:lnTo>
                    <a:pt x="18405" y="8512"/>
                  </a:lnTo>
                  <a:lnTo>
                    <a:pt x="18375" y="8174"/>
                  </a:lnTo>
                  <a:lnTo>
                    <a:pt x="18282" y="7836"/>
                  </a:lnTo>
                  <a:lnTo>
                    <a:pt x="18190" y="7498"/>
                  </a:lnTo>
                  <a:lnTo>
                    <a:pt x="18098" y="7222"/>
                  </a:lnTo>
                  <a:lnTo>
                    <a:pt x="17975" y="7006"/>
                  </a:lnTo>
                  <a:lnTo>
                    <a:pt x="17852" y="6822"/>
                  </a:lnTo>
                  <a:lnTo>
                    <a:pt x="17760" y="6638"/>
                  </a:lnTo>
                  <a:lnTo>
                    <a:pt x="17637" y="6300"/>
                  </a:lnTo>
                  <a:lnTo>
                    <a:pt x="17576" y="6054"/>
                  </a:lnTo>
                  <a:lnTo>
                    <a:pt x="17545" y="5962"/>
                  </a:lnTo>
                  <a:lnTo>
                    <a:pt x="17606" y="5532"/>
                  </a:lnTo>
                  <a:lnTo>
                    <a:pt x="17637" y="5132"/>
                  </a:lnTo>
                  <a:lnTo>
                    <a:pt x="17606" y="4733"/>
                  </a:lnTo>
                  <a:lnTo>
                    <a:pt x="17545" y="4303"/>
                  </a:lnTo>
                  <a:lnTo>
                    <a:pt x="17484" y="3934"/>
                  </a:lnTo>
                  <a:lnTo>
                    <a:pt x="17361" y="3534"/>
                  </a:lnTo>
                  <a:lnTo>
                    <a:pt x="17268" y="3166"/>
                  </a:lnTo>
                  <a:lnTo>
                    <a:pt x="17115" y="2828"/>
                  </a:lnTo>
                  <a:lnTo>
                    <a:pt x="16838" y="2213"/>
                  </a:lnTo>
                  <a:lnTo>
                    <a:pt x="16592" y="1691"/>
                  </a:lnTo>
                  <a:lnTo>
                    <a:pt x="16377" y="1322"/>
                  </a:lnTo>
                  <a:lnTo>
                    <a:pt x="16254" y="1138"/>
                  </a:lnTo>
                  <a:lnTo>
                    <a:pt x="16193" y="1046"/>
                  </a:lnTo>
                  <a:lnTo>
                    <a:pt x="16193" y="953"/>
                  </a:lnTo>
                  <a:lnTo>
                    <a:pt x="16193" y="892"/>
                  </a:lnTo>
                  <a:lnTo>
                    <a:pt x="16224" y="831"/>
                  </a:lnTo>
                  <a:lnTo>
                    <a:pt x="16316" y="708"/>
                  </a:lnTo>
                  <a:lnTo>
                    <a:pt x="16347" y="646"/>
                  </a:lnTo>
                  <a:lnTo>
                    <a:pt x="16347" y="615"/>
                  </a:lnTo>
                  <a:lnTo>
                    <a:pt x="16316" y="585"/>
                  </a:lnTo>
                  <a:lnTo>
                    <a:pt x="16254" y="554"/>
                  </a:lnTo>
                  <a:lnTo>
                    <a:pt x="15978" y="493"/>
                  </a:lnTo>
                  <a:lnTo>
                    <a:pt x="15517" y="400"/>
                  </a:lnTo>
                  <a:lnTo>
                    <a:pt x="14903" y="308"/>
                  </a:lnTo>
                  <a:lnTo>
                    <a:pt x="13274" y="155"/>
                  </a:lnTo>
                  <a:lnTo>
                    <a:pt x="12260" y="93"/>
                  </a:lnTo>
                  <a:lnTo>
                    <a:pt x="11123" y="32"/>
                  </a:lnTo>
                  <a:lnTo>
                    <a:pt x="10048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3179162" y="2574129"/>
              <a:ext cx="1931250" cy="1067297"/>
            </a:xfrm>
            <a:custGeom>
              <a:rect b="b" l="l" r="r" t="t"/>
              <a:pathLst>
                <a:path extrusionOk="0" fill="none" h="10172" w="18406">
                  <a:moveTo>
                    <a:pt x="1" y="6054"/>
                  </a:moveTo>
                  <a:lnTo>
                    <a:pt x="1" y="6054"/>
                  </a:lnTo>
                  <a:lnTo>
                    <a:pt x="31" y="5900"/>
                  </a:lnTo>
                  <a:lnTo>
                    <a:pt x="93" y="5716"/>
                  </a:lnTo>
                  <a:lnTo>
                    <a:pt x="216" y="5439"/>
                  </a:lnTo>
                  <a:lnTo>
                    <a:pt x="369" y="5132"/>
                  </a:lnTo>
                  <a:lnTo>
                    <a:pt x="615" y="4794"/>
                  </a:lnTo>
                  <a:lnTo>
                    <a:pt x="953" y="4456"/>
                  </a:lnTo>
                  <a:lnTo>
                    <a:pt x="1383" y="4057"/>
                  </a:lnTo>
                  <a:lnTo>
                    <a:pt x="1383" y="4057"/>
                  </a:lnTo>
                  <a:lnTo>
                    <a:pt x="1998" y="3627"/>
                  </a:lnTo>
                  <a:lnTo>
                    <a:pt x="2735" y="3074"/>
                  </a:lnTo>
                  <a:lnTo>
                    <a:pt x="4456" y="1937"/>
                  </a:lnTo>
                  <a:lnTo>
                    <a:pt x="6514" y="554"/>
                  </a:lnTo>
                  <a:lnTo>
                    <a:pt x="6514" y="554"/>
                  </a:lnTo>
                  <a:lnTo>
                    <a:pt x="6791" y="462"/>
                  </a:lnTo>
                  <a:lnTo>
                    <a:pt x="7129" y="339"/>
                  </a:lnTo>
                  <a:lnTo>
                    <a:pt x="7651" y="247"/>
                  </a:lnTo>
                  <a:lnTo>
                    <a:pt x="8297" y="124"/>
                  </a:lnTo>
                  <a:lnTo>
                    <a:pt x="9095" y="62"/>
                  </a:lnTo>
                  <a:lnTo>
                    <a:pt x="10048" y="1"/>
                  </a:lnTo>
                  <a:lnTo>
                    <a:pt x="11123" y="32"/>
                  </a:lnTo>
                  <a:lnTo>
                    <a:pt x="11123" y="32"/>
                  </a:lnTo>
                  <a:lnTo>
                    <a:pt x="12260" y="93"/>
                  </a:lnTo>
                  <a:lnTo>
                    <a:pt x="13274" y="155"/>
                  </a:lnTo>
                  <a:lnTo>
                    <a:pt x="14903" y="308"/>
                  </a:lnTo>
                  <a:lnTo>
                    <a:pt x="15517" y="400"/>
                  </a:lnTo>
                  <a:lnTo>
                    <a:pt x="15978" y="493"/>
                  </a:lnTo>
                  <a:lnTo>
                    <a:pt x="16254" y="554"/>
                  </a:lnTo>
                  <a:lnTo>
                    <a:pt x="16316" y="585"/>
                  </a:lnTo>
                  <a:lnTo>
                    <a:pt x="16347" y="615"/>
                  </a:lnTo>
                  <a:lnTo>
                    <a:pt x="16347" y="615"/>
                  </a:lnTo>
                  <a:lnTo>
                    <a:pt x="16347" y="646"/>
                  </a:lnTo>
                  <a:lnTo>
                    <a:pt x="16316" y="708"/>
                  </a:lnTo>
                  <a:lnTo>
                    <a:pt x="16224" y="831"/>
                  </a:lnTo>
                  <a:lnTo>
                    <a:pt x="16193" y="892"/>
                  </a:lnTo>
                  <a:lnTo>
                    <a:pt x="16193" y="953"/>
                  </a:lnTo>
                  <a:lnTo>
                    <a:pt x="16193" y="1046"/>
                  </a:lnTo>
                  <a:lnTo>
                    <a:pt x="16254" y="1138"/>
                  </a:lnTo>
                  <a:lnTo>
                    <a:pt x="16254" y="1138"/>
                  </a:lnTo>
                  <a:lnTo>
                    <a:pt x="16377" y="1322"/>
                  </a:lnTo>
                  <a:lnTo>
                    <a:pt x="16592" y="1691"/>
                  </a:lnTo>
                  <a:lnTo>
                    <a:pt x="16838" y="2213"/>
                  </a:lnTo>
                  <a:lnTo>
                    <a:pt x="17115" y="2828"/>
                  </a:lnTo>
                  <a:lnTo>
                    <a:pt x="17268" y="3166"/>
                  </a:lnTo>
                  <a:lnTo>
                    <a:pt x="17361" y="3534"/>
                  </a:lnTo>
                  <a:lnTo>
                    <a:pt x="17484" y="3934"/>
                  </a:lnTo>
                  <a:lnTo>
                    <a:pt x="17545" y="4303"/>
                  </a:lnTo>
                  <a:lnTo>
                    <a:pt x="17606" y="4733"/>
                  </a:lnTo>
                  <a:lnTo>
                    <a:pt x="17637" y="5132"/>
                  </a:lnTo>
                  <a:lnTo>
                    <a:pt x="17606" y="5532"/>
                  </a:lnTo>
                  <a:lnTo>
                    <a:pt x="17545" y="5962"/>
                  </a:lnTo>
                  <a:lnTo>
                    <a:pt x="17545" y="5962"/>
                  </a:lnTo>
                  <a:lnTo>
                    <a:pt x="17576" y="6054"/>
                  </a:lnTo>
                  <a:lnTo>
                    <a:pt x="17637" y="6300"/>
                  </a:lnTo>
                  <a:lnTo>
                    <a:pt x="17760" y="6638"/>
                  </a:lnTo>
                  <a:lnTo>
                    <a:pt x="17852" y="6822"/>
                  </a:lnTo>
                  <a:lnTo>
                    <a:pt x="17975" y="7006"/>
                  </a:lnTo>
                  <a:lnTo>
                    <a:pt x="17975" y="7006"/>
                  </a:lnTo>
                  <a:lnTo>
                    <a:pt x="18098" y="7222"/>
                  </a:lnTo>
                  <a:lnTo>
                    <a:pt x="18190" y="7498"/>
                  </a:lnTo>
                  <a:lnTo>
                    <a:pt x="18282" y="7836"/>
                  </a:lnTo>
                  <a:lnTo>
                    <a:pt x="18375" y="8174"/>
                  </a:lnTo>
                  <a:lnTo>
                    <a:pt x="18405" y="8512"/>
                  </a:lnTo>
                  <a:lnTo>
                    <a:pt x="18405" y="8789"/>
                  </a:lnTo>
                  <a:lnTo>
                    <a:pt x="18375" y="9034"/>
                  </a:lnTo>
                  <a:lnTo>
                    <a:pt x="18344" y="9127"/>
                  </a:lnTo>
                  <a:lnTo>
                    <a:pt x="18313" y="9188"/>
                  </a:lnTo>
                  <a:lnTo>
                    <a:pt x="18313" y="9188"/>
                  </a:lnTo>
                  <a:lnTo>
                    <a:pt x="18221" y="9249"/>
                  </a:lnTo>
                  <a:lnTo>
                    <a:pt x="18221" y="9188"/>
                  </a:lnTo>
                  <a:lnTo>
                    <a:pt x="18221" y="9065"/>
                  </a:lnTo>
                  <a:lnTo>
                    <a:pt x="18221" y="8850"/>
                  </a:lnTo>
                  <a:lnTo>
                    <a:pt x="18159" y="8573"/>
                  </a:lnTo>
                  <a:lnTo>
                    <a:pt x="18098" y="8420"/>
                  </a:lnTo>
                  <a:lnTo>
                    <a:pt x="18037" y="8266"/>
                  </a:lnTo>
                  <a:lnTo>
                    <a:pt x="17944" y="8082"/>
                  </a:lnTo>
                  <a:lnTo>
                    <a:pt x="17791" y="7867"/>
                  </a:lnTo>
                  <a:lnTo>
                    <a:pt x="17637" y="7682"/>
                  </a:lnTo>
                  <a:lnTo>
                    <a:pt x="17422" y="7467"/>
                  </a:lnTo>
                  <a:lnTo>
                    <a:pt x="17422" y="7467"/>
                  </a:lnTo>
                  <a:lnTo>
                    <a:pt x="17207" y="7314"/>
                  </a:lnTo>
                  <a:lnTo>
                    <a:pt x="16992" y="7160"/>
                  </a:lnTo>
                  <a:lnTo>
                    <a:pt x="16654" y="7037"/>
                  </a:lnTo>
                  <a:lnTo>
                    <a:pt x="16470" y="6976"/>
                  </a:lnTo>
                  <a:lnTo>
                    <a:pt x="16254" y="6945"/>
                  </a:lnTo>
                  <a:lnTo>
                    <a:pt x="16039" y="6914"/>
                  </a:lnTo>
                  <a:lnTo>
                    <a:pt x="15824" y="6945"/>
                  </a:lnTo>
                  <a:lnTo>
                    <a:pt x="15548" y="6976"/>
                  </a:lnTo>
                  <a:lnTo>
                    <a:pt x="15302" y="7037"/>
                  </a:lnTo>
                  <a:lnTo>
                    <a:pt x="15025" y="7160"/>
                  </a:lnTo>
                  <a:lnTo>
                    <a:pt x="14718" y="7314"/>
                  </a:lnTo>
                  <a:lnTo>
                    <a:pt x="14718" y="7314"/>
                  </a:lnTo>
                  <a:lnTo>
                    <a:pt x="14472" y="7498"/>
                  </a:lnTo>
                  <a:lnTo>
                    <a:pt x="14227" y="7682"/>
                  </a:lnTo>
                  <a:lnTo>
                    <a:pt x="14012" y="7897"/>
                  </a:lnTo>
                  <a:lnTo>
                    <a:pt x="13858" y="8113"/>
                  </a:lnTo>
                  <a:lnTo>
                    <a:pt x="13704" y="8328"/>
                  </a:lnTo>
                  <a:lnTo>
                    <a:pt x="13581" y="8543"/>
                  </a:lnTo>
                  <a:lnTo>
                    <a:pt x="13428" y="8942"/>
                  </a:lnTo>
                  <a:lnTo>
                    <a:pt x="13336" y="9342"/>
                  </a:lnTo>
                  <a:lnTo>
                    <a:pt x="13305" y="9649"/>
                  </a:lnTo>
                  <a:lnTo>
                    <a:pt x="13305" y="9925"/>
                  </a:lnTo>
                  <a:lnTo>
                    <a:pt x="5224" y="10171"/>
                  </a:lnTo>
                  <a:lnTo>
                    <a:pt x="5224" y="10171"/>
                  </a:lnTo>
                  <a:lnTo>
                    <a:pt x="5224" y="9802"/>
                  </a:lnTo>
                  <a:lnTo>
                    <a:pt x="5193" y="9403"/>
                  </a:lnTo>
                  <a:lnTo>
                    <a:pt x="5070" y="8942"/>
                  </a:lnTo>
                  <a:lnTo>
                    <a:pt x="4978" y="8696"/>
                  </a:lnTo>
                  <a:lnTo>
                    <a:pt x="4855" y="8451"/>
                  </a:lnTo>
                  <a:lnTo>
                    <a:pt x="4732" y="8205"/>
                  </a:lnTo>
                  <a:lnTo>
                    <a:pt x="4548" y="7959"/>
                  </a:lnTo>
                  <a:lnTo>
                    <a:pt x="4333" y="7744"/>
                  </a:lnTo>
                  <a:lnTo>
                    <a:pt x="4056" y="7529"/>
                  </a:lnTo>
                  <a:lnTo>
                    <a:pt x="3780" y="7344"/>
                  </a:lnTo>
                  <a:lnTo>
                    <a:pt x="3411" y="7191"/>
                  </a:lnTo>
                  <a:lnTo>
                    <a:pt x="3411" y="7191"/>
                  </a:lnTo>
                  <a:lnTo>
                    <a:pt x="3073" y="7099"/>
                  </a:lnTo>
                  <a:lnTo>
                    <a:pt x="2704" y="7037"/>
                  </a:lnTo>
                  <a:lnTo>
                    <a:pt x="2397" y="7068"/>
                  </a:lnTo>
                  <a:lnTo>
                    <a:pt x="2090" y="7129"/>
                  </a:lnTo>
                  <a:lnTo>
                    <a:pt x="1813" y="7222"/>
                  </a:lnTo>
                  <a:lnTo>
                    <a:pt x="1537" y="7375"/>
                  </a:lnTo>
                  <a:lnTo>
                    <a:pt x="1291" y="7559"/>
                  </a:lnTo>
                  <a:lnTo>
                    <a:pt x="1076" y="7775"/>
                  </a:lnTo>
                  <a:lnTo>
                    <a:pt x="892" y="8020"/>
                  </a:lnTo>
                  <a:lnTo>
                    <a:pt x="707" y="8266"/>
                  </a:lnTo>
                  <a:lnTo>
                    <a:pt x="554" y="8512"/>
                  </a:lnTo>
                  <a:lnTo>
                    <a:pt x="461" y="8789"/>
                  </a:lnTo>
                  <a:lnTo>
                    <a:pt x="369" y="9065"/>
                  </a:lnTo>
                  <a:lnTo>
                    <a:pt x="308" y="9342"/>
                  </a:lnTo>
                  <a:lnTo>
                    <a:pt x="277" y="9618"/>
                  </a:lnTo>
                  <a:lnTo>
                    <a:pt x="277" y="9864"/>
                  </a:lnTo>
                  <a:lnTo>
                    <a:pt x="277" y="9864"/>
                  </a:lnTo>
                  <a:lnTo>
                    <a:pt x="216" y="9741"/>
                  </a:lnTo>
                  <a:lnTo>
                    <a:pt x="154" y="9557"/>
                  </a:lnTo>
                  <a:lnTo>
                    <a:pt x="123" y="9219"/>
                  </a:lnTo>
                  <a:lnTo>
                    <a:pt x="62" y="8758"/>
                  </a:lnTo>
                  <a:lnTo>
                    <a:pt x="1" y="8082"/>
                  </a:lnTo>
                  <a:lnTo>
                    <a:pt x="1" y="7191"/>
                  </a:lnTo>
                  <a:lnTo>
                    <a:pt x="1" y="60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3375793" y="2625752"/>
              <a:ext cx="622310" cy="374058"/>
            </a:xfrm>
            <a:custGeom>
              <a:rect b="b" l="l" r="r" t="t"/>
              <a:pathLst>
                <a:path extrusionOk="0" h="3565" w="5931">
                  <a:moveTo>
                    <a:pt x="4763" y="1"/>
                  </a:move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3375793" y="2625752"/>
              <a:ext cx="622310" cy="374058"/>
            </a:xfrm>
            <a:custGeom>
              <a:rect b="b" l="l" r="r" t="t"/>
              <a:pathLst>
                <a:path extrusionOk="0" fill="none" h="3565" w="5931">
                  <a:moveTo>
                    <a:pt x="1844" y="3503"/>
                  </a:move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lnTo>
                    <a:pt x="4763" y="1"/>
                  </a:lnTo>
                  <a:lnTo>
                    <a:pt x="4640" y="62"/>
                  </a:ln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107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3385551" y="2629004"/>
              <a:ext cx="622310" cy="374058"/>
            </a:xfrm>
            <a:custGeom>
              <a:rect b="b" l="l" r="r" t="t"/>
              <a:pathLst>
                <a:path extrusionOk="0" h="3565" w="5931">
                  <a:moveTo>
                    <a:pt x="4701" y="0"/>
                  </a:moveTo>
                  <a:lnTo>
                    <a:pt x="4855" y="31"/>
                  </a:lnTo>
                  <a:lnTo>
                    <a:pt x="5193" y="123"/>
                  </a:lnTo>
                  <a:lnTo>
                    <a:pt x="5770" y="261"/>
                  </a:lnTo>
                  <a:lnTo>
                    <a:pt x="5770" y="261"/>
                  </a:lnTo>
                  <a:lnTo>
                    <a:pt x="5285" y="584"/>
                  </a:lnTo>
                  <a:lnTo>
                    <a:pt x="4732" y="922"/>
                  </a:lnTo>
                  <a:lnTo>
                    <a:pt x="3687" y="1721"/>
                  </a:lnTo>
                  <a:lnTo>
                    <a:pt x="3195" y="2120"/>
                  </a:lnTo>
                  <a:lnTo>
                    <a:pt x="2704" y="2551"/>
                  </a:lnTo>
                  <a:lnTo>
                    <a:pt x="2212" y="2981"/>
                  </a:lnTo>
                  <a:lnTo>
                    <a:pt x="1721" y="3442"/>
                  </a:lnTo>
                  <a:lnTo>
                    <a:pt x="1751" y="3411"/>
                  </a:lnTo>
                  <a:lnTo>
                    <a:pt x="1751" y="3411"/>
                  </a:lnTo>
                  <a:lnTo>
                    <a:pt x="1290" y="3503"/>
                  </a:lnTo>
                  <a:lnTo>
                    <a:pt x="799" y="3503"/>
                  </a:lnTo>
                  <a:lnTo>
                    <a:pt x="553" y="3472"/>
                  </a:lnTo>
                  <a:lnTo>
                    <a:pt x="338" y="3411"/>
                  </a:lnTo>
                  <a:lnTo>
                    <a:pt x="92" y="3319"/>
                  </a:lnTo>
                  <a:lnTo>
                    <a:pt x="0" y="3257"/>
                  </a:lnTo>
                  <a:lnTo>
                    <a:pt x="0" y="3257"/>
                  </a:lnTo>
                  <a:lnTo>
                    <a:pt x="92" y="3349"/>
                  </a:lnTo>
                  <a:lnTo>
                    <a:pt x="307" y="3442"/>
                  </a:lnTo>
                  <a:lnTo>
                    <a:pt x="553" y="3503"/>
                  </a:lnTo>
                  <a:lnTo>
                    <a:pt x="799" y="3564"/>
                  </a:lnTo>
                  <a:lnTo>
                    <a:pt x="1290" y="3564"/>
                  </a:lnTo>
                  <a:lnTo>
                    <a:pt x="1782" y="3503"/>
                  </a:lnTo>
                  <a:lnTo>
                    <a:pt x="2765" y="2612"/>
                  </a:lnTo>
                  <a:lnTo>
                    <a:pt x="3749" y="1782"/>
                  </a:lnTo>
                  <a:lnTo>
                    <a:pt x="4793" y="1014"/>
                  </a:lnTo>
                  <a:lnTo>
                    <a:pt x="5316" y="646"/>
                  </a:lnTo>
                  <a:lnTo>
                    <a:pt x="5869" y="277"/>
                  </a:lnTo>
                  <a:lnTo>
                    <a:pt x="5930" y="246"/>
                  </a:lnTo>
                  <a:lnTo>
                    <a:pt x="5869" y="215"/>
                  </a:lnTo>
                  <a:lnTo>
                    <a:pt x="5193" y="6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3375793" y="2629004"/>
              <a:ext cx="632068" cy="374058"/>
            </a:xfrm>
            <a:custGeom>
              <a:rect b="b" l="l" r="r" t="t"/>
              <a:pathLst>
                <a:path extrusionOk="0" fill="none" h="3565" w="6024">
                  <a:moveTo>
                    <a:pt x="1" y="3165"/>
                  </a:moveTo>
                  <a:lnTo>
                    <a:pt x="1" y="3165"/>
                  </a:lnTo>
                  <a:lnTo>
                    <a:pt x="93" y="3257"/>
                  </a:lnTo>
                  <a:lnTo>
                    <a:pt x="185" y="3319"/>
                  </a:lnTo>
                  <a:lnTo>
                    <a:pt x="431" y="3411"/>
                  </a:lnTo>
                  <a:lnTo>
                    <a:pt x="431" y="3411"/>
                  </a:lnTo>
                  <a:lnTo>
                    <a:pt x="646" y="3472"/>
                  </a:lnTo>
                  <a:lnTo>
                    <a:pt x="892" y="3503"/>
                  </a:lnTo>
                  <a:lnTo>
                    <a:pt x="892" y="3503"/>
                  </a:lnTo>
                  <a:lnTo>
                    <a:pt x="1383" y="3503"/>
                  </a:lnTo>
                  <a:lnTo>
                    <a:pt x="1844" y="3411"/>
                  </a:lnTo>
                  <a:lnTo>
                    <a:pt x="1814" y="3442"/>
                  </a:lnTo>
                  <a:lnTo>
                    <a:pt x="1814" y="3442"/>
                  </a:lnTo>
                  <a:lnTo>
                    <a:pt x="2305" y="2981"/>
                  </a:lnTo>
                  <a:lnTo>
                    <a:pt x="2797" y="2551"/>
                  </a:lnTo>
                  <a:lnTo>
                    <a:pt x="2797" y="2551"/>
                  </a:lnTo>
                  <a:lnTo>
                    <a:pt x="3288" y="2120"/>
                  </a:lnTo>
                  <a:lnTo>
                    <a:pt x="3780" y="1721"/>
                  </a:lnTo>
                  <a:lnTo>
                    <a:pt x="3780" y="1721"/>
                  </a:lnTo>
                  <a:lnTo>
                    <a:pt x="4825" y="922"/>
                  </a:lnTo>
                  <a:lnTo>
                    <a:pt x="5378" y="584"/>
                  </a:lnTo>
                  <a:lnTo>
                    <a:pt x="5931" y="215"/>
                  </a:lnTo>
                  <a:lnTo>
                    <a:pt x="5931" y="277"/>
                  </a:lnTo>
                  <a:lnTo>
                    <a:pt x="5286" y="123"/>
                  </a:lnTo>
                  <a:lnTo>
                    <a:pt x="4948" y="31"/>
                  </a:lnTo>
                  <a:lnTo>
                    <a:pt x="4948" y="31"/>
                  </a:lnTo>
                  <a:lnTo>
                    <a:pt x="4794" y="0"/>
                  </a:lnTo>
                  <a:lnTo>
                    <a:pt x="4640" y="31"/>
                  </a:lnTo>
                  <a:lnTo>
                    <a:pt x="4640" y="31"/>
                  </a:lnTo>
                  <a:lnTo>
                    <a:pt x="4794" y="0"/>
                  </a:lnTo>
                  <a:lnTo>
                    <a:pt x="4948" y="0"/>
                  </a:lnTo>
                  <a:lnTo>
                    <a:pt x="5286" y="62"/>
                  </a:lnTo>
                  <a:lnTo>
                    <a:pt x="5962" y="215"/>
                  </a:lnTo>
                  <a:lnTo>
                    <a:pt x="6023" y="246"/>
                  </a:lnTo>
                  <a:lnTo>
                    <a:pt x="5962" y="277"/>
                  </a:lnTo>
                  <a:lnTo>
                    <a:pt x="5962" y="277"/>
                  </a:lnTo>
                  <a:lnTo>
                    <a:pt x="5409" y="646"/>
                  </a:lnTo>
                  <a:lnTo>
                    <a:pt x="4886" y="1014"/>
                  </a:lnTo>
                  <a:lnTo>
                    <a:pt x="4886" y="1014"/>
                  </a:lnTo>
                  <a:lnTo>
                    <a:pt x="3842" y="1782"/>
                  </a:lnTo>
                  <a:lnTo>
                    <a:pt x="3842" y="1782"/>
                  </a:lnTo>
                  <a:lnTo>
                    <a:pt x="2858" y="2612"/>
                  </a:lnTo>
                  <a:lnTo>
                    <a:pt x="2858" y="2612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383" y="3564"/>
                  </a:lnTo>
                  <a:lnTo>
                    <a:pt x="1383" y="3564"/>
                  </a:lnTo>
                  <a:lnTo>
                    <a:pt x="1138" y="3564"/>
                  </a:lnTo>
                  <a:lnTo>
                    <a:pt x="892" y="3564"/>
                  </a:lnTo>
                  <a:lnTo>
                    <a:pt x="892" y="3564"/>
                  </a:lnTo>
                  <a:lnTo>
                    <a:pt x="646" y="3503"/>
                  </a:lnTo>
                  <a:lnTo>
                    <a:pt x="400" y="3442"/>
                  </a:lnTo>
                  <a:lnTo>
                    <a:pt x="400" y="3442"/>
                  </a:lnTo>
                  <a:lnTo>
                    <a:pt x="185" y="3349"/>
                  </a:lnTo>
                  <a:lnTo>
                    <a:pt x="93" y="3257"/>
                  </a:lnTo>
                  <a:lnTo>
                    <a:pt x="1" y="31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3759507" y="2661216"/>
              <a:ext cx="54876" cy="38822"/>
            </a:xfrm>
            <a:custGeom>
              <a:rect b="b" l="l" r="r" t="t"/>
              <a:pathLst>
                <a:path extrusionOk="0" h="370" w="523">
                  <a:moveTo>
                    <a:pt x="0" y="369"/>
                  </a:move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3759507" y="2699934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3759507" y="2661216"/>
              <a:ext cx="54876" cy="38822"/>
            </a:xfrm>
            <a:custGeom>
              <a:rect b="b" l="l" r="r" t="t"/>
              <a:pathLst>
                <a:path extrusionOk="0" fill="none" h="370" w="523"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3743348" y="2661216"/>
              <a:ext cx="71034" cy="48475"/>
            </a:xfrm>
            <a:custGeom>
              <a:rect b="b" l="l" r="r" t="t"/>
              <a:pathLst>
                <a:path extrusionOk="0" h="462" w="677">
                  <a:moveTo>
                    <a:pt x="677" y="1"/>
                  </a:moveTo>
                  <a:lnTo>
                    <a:pt x="1" y="461"/>
                  </a:lnTo>
                  <a:lnTo>
                    <a:pt x="1" y="461"/>
                  </a:lnTo>
                  <a:lnTo>
                    <a:pt x="154" y="36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3743348" y="2661216"/>
              <a:ext cx="71034" cy="48475"/>
            </a:xfrm>
            <a:custGeom>
              <a:rect b="b" l="l" r="r" t="t"/>
              <a:pathLst>
                <a:path extrusionOk="0" fill="none" h="462" w="677">
                  <a:moveTo>
                    <a:pt x="677" y="1"/>
                  </a:moveTo>
                  <a:lnTo>
                    <a:pt x="677" y="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677" y="1"/>
                  </a:lnTo>
                  <a:lnTo>
                    <a:pt x="6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3453228" y="2661216"/>
              <a:ext cx="361152" cy="335445"/>
            </a:xfrm>
            <a:custGeom>
              <a:rect b="b" l="l" r="r" t="t"/>
              <a:pathLst>
                <a:path extrusionOk="0" h="3197" w="3442">
                  <a:moveTo>
                    <a:pt x="3442" y="1"/>
                  </a:move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277" y="3196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3453228" y="2661216"/>
              <a:ext cx="361152" cy="335445"/>
            </a:xfrm>
            <a:custGeom>
              <a:rect b="b" l="l" r="r" t="t"/>
              <a:pathLst>
                <a:path extrusionOk="0" fill="none" h="3197" w="3442">
                  <a:moveTo>
                    <a:pt x="3442" y="1"/>
                  </a:moveTo>
                  <a:lnTo>
                    <a:pt x="3442" y="1"/>
                  </a:lnTo>
                  <a:lnTo>
                    <a:pt x="2766" y="461"/>
                  </a:ln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0" y="3196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277" y="3196"/>
                  </a:lnTo>
                  <a:lnTo>
                    <a:pt x="34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3449975" y="2996557"/>
              <a:ext cx="32317" cy="3253"/>
            </a:xfrm>
            <a:custGeom>
              <a:rect b="b" l="l" r="r" t="t"/>
              <a:pathLst>
                <a:path extrusionOk="0" h="31" w="308">
                  <a:moveTo>
                    <a:pt x="1" y="0"/>
                  </a:moveTo>
                  <a:lnTo>
                    <a:pt x="277" y="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3449975" y="2996557"/>
              <a:ext cx="32317" cy="3253"/>
            </a:xfrm>
            <a:custGeom>
              <a:rect b="b" l="l" r="r" t="t"/>
              <a:pathLst>
                <a:path extrusionOk="0" fill="none" h="31" w="308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77" y="3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3614394" y="2638657"/>
              <a:ext cx="325687" cy="306381"/>
            </a:xfrm>
            <a:custGeom>
              <a:rect b="b" l="l" r="r" t="t"/>
              <a:pathLst>
                <a:path extrusionOk="0" h="2920" w="3104">
                  <a:moveTo>
                    <a:pt x="2919" y="0"/>
                  </a:moveTo>
                  <a:lnTo>
                    <a:pt x="1" y="291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3614394" y="2638657"/>
              <a:ext cx="325687" cy="306381"/>
            </a:xfrm>
            <a:custGeom>
              <a:rect b="b" l="l" r="r" t="t"/>
              <a:pathLst>
                <a:path extrusionOk="0" fill="none" h="2920" w="3104">
                  <a:moveTo>
                    <a:pt x="2919" y="0"/>
                  </a:moveTo>
                  <a:lnTo>
                    <a:pt x="1" y="2919"/>
                  </a:lnTo>
                  <a:lnTo>
                    <a:pt x="1" y="2919"/>
                  </a:lnTo>
                  <a:lnTo>
                    <a:pt x="523" y="245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3566023" y="2635405"/>
              <a:ext cx="377310" cy="358004"/>
            </a:xfrm>
            <a:custGeom>
              <a:rect b="b" l="l" r="r" t="t"/>
              <a:pathLst>
                <a:path extrusionOk="0" h="3412" w="3596">
                  <a:moveTo>
                    <a:pt x="3380" y="1"/>
                  </a:moveTo>
                  <a:lnTo>
                    <a:pt x="3380" y="31"/>
                  </a:lnTo>
                  <a:lnTo>
                    <a:pt x="3473" y="62"/>
                  </a:lnTo>
                  <a:lnTo>
                    <a:pt x="3565" y="93"/>
                  </a:lnTo>
                  <a:lnTo>
                    <a:pt x="3596" y="62"/>
                  </a:lnTo>
                  <a:lnTo>
                    <a:pt x="3380" y="1"/>
                  </a:lnTo>
                  <a:close/>
                  <a:moveTo>
                    <a:pt x="2121" y="1537"/>
                  </a:moveTo>
                  <a:lnTo>
                    <a:pt x="1967" y="1660"/>
                  </a:lnTo>
                  <a:lnTo>
                    <a:pt x="1475" y="2059"/>
                  </a:lnTo>
                  <a:lnTo>
                    <a:pt x="984" y="2490"/>
                  </a:lnTo>
                  <a:lnTo>
                    <a:pt x="462" y="2950"/>
                  </a:lnTo>
                  <a:lnTo>
                    <a:pt x="1" y="3411"/>
                  </a:lnTo>
                  <a:lnTo>
                    <a:pt x="31" y="3411"/>
                  </a:lnTo>
                  <a:lnTo>
                    <a:pt x="953" y="2582"/>
                  </a:lnTo>
                  <a:lnTo>
                    <a:pt x="1813" y="1844"/>
                  </a:lnTo>
                  <a:lnTo>
                    <a:pt x="2121" y="1537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3566023" y="2796674"/>
              <a:ext cx="222546" cy="196734"/>
            </a:xfrm>
            <a:custGeom>
              <a:rect b="b" l="l" r="r" t="t"/>
              <a:pathLst>
                <a:path extrusionOk="0" fill="none" h="1875" w="2121">
                  <a:moveTo>
                    <a:pt x="2121" y="0"/>
                  </a:moveTo>
                  <a:lnTo>
                    <a:pt x="2121" y="0"/>
                  </a:lnTo>
                  <a:lnTo>
                    <a:pt x="1967" y="123"/>
                  </a:lnTo>
                  <a:lnTo>
                    <a:pt x="1967" y="123"/>
                  </a:lnTo>
                  <a:lnTo>
                    <a:pt x="1475" y="522"/>
                  </a:lnTo>
                  <a:lnTo>
                    <a:pt x="984" y="953"/>
                  </a:lnTo>
                  <a:lnTo>
                    <a:pt x="984" y="953"/>
                  </a:lnTo>
                  <a:lnTo>
                    <a:pt x="462" y="1413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31" y="1874"/>
                  </a:lnTo>
                  <a:lnTo>
                    <a:pt x="31" y="1874"/>
                  </a:lnTo>
                  <a:lnTo>
                    <a:pt x="953" y="1045"/>
                  </a:lnTo>
                  <a:lnTo>
                    <a:pt x="1813" y="307"/>
                  </a:lnTo>
                  <a:lnTo>
                    <a:pt x="21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3920673" y="2635405"/>
              <a:ext cx="22664" cy="9758"/>
            </a:xfrm>
            <a:custGeom>
              <a:rect b="b" l="l" r="r" t="t"/>
              <a:pathLst>
                <a:path extrusionOk="0" fill="none" h="93" w="216">
                  <a:moveTo>
                    <a:pt x="0" y="1"/>
                  </a:moveTo>
                  <a:lnTo>
                    <a:pt x="0" y="31"/>
                  </a:lnTo>
                  <a:lnTo>
                    <a:pt x="93" y="62"/>
                  </a:lnTo>
                  <a:lnTo>
                    <a:pt x="185" y="93"/>
                  </a:lnTo>
                  <a:lnTo>
                    <a:pt x="216" y="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3179162" y="2935280"/>
              <a:ext cx="1512074" cy="673828"/>
            </a:xfrm>
            <a:custGeom>
              <a:rect b="b" l="l" r="r" t="t"/>
              <a:pathLst>
                <a:path extrusionOk="0" h="6422" w="14411">
                  <a:moveTo>
                    <a:pt x="14411" y="0"/>
                  </a:move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3179162" y="2935280"/>
              <a:ext cx="1512074" cy="673828"/>
            </a:xfrm>
            <a:custGeom>
              <a:rect b="b" l="l" r="r" t="t"/>
              <a:pathLst>
                <a:path extrusionOk="0" fill="none" h="6422" w="14411">
                  <a:moveTo>
                    <a:pt x="2612" y="1137"/>
                  </a:move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lnTo>
                    <a:pt x="14411" y="0"/>
                  </a:ln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536483" y="2935280"/>
              <a:ext cx="154764" cy="19411"/>
            </a:xfrm>
            <a:custGeom>
              <a:rect b="b" l="l" r="r" t="t"/>
              <a:pathLst>
                <a:path extrusionOk="0" h="185" w="1475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E1A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536483" y="2935280"/>
              <a:ext cx="154764" cy="19411"/>
            </a:xfrm>
            <a:custGeom>
              <a:rect b="b" l="l" r="r" t="t"/>
              <a:pathLst>
                <a:path extrusionOk="0" fill="none" h="185" w="1475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707883" y="3502610"/>
              <a:ext cx="9758" cy="35570"/>
            </a:xfrm>
            <a:custGeom>
              <a:rect b="b" l="l" r="r" t="t"/>
              <a:pathLst>
                <a:path extrusionOk="0" h="339" w="9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707883" y="3502610"/>
              <a:ext cx="9758" cy="35570"/>
            </a:xfrm>
            <a:custGeom>
              <a:rect b="b" l="l" r="r" t="t"/>
              <a:pathLst>
                <a:path extrusionOk="0" fill="none" h="339" w="9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3691725" y="3460745"/>
              <a:ext cx="16263" cy="41970"/>
            </a:xfrm>
            <a:custGeom>
              <a:rect b="b" l="l" r="r" t="t"/>
              <a:pathLst>
                <a:path extrusionOk="0" h="400" w="15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3691725" y="3460745"/>
              <a:ext cx="16263" cy="41970"/>
            </a:xfrm>
            <a:custGeom>
              <a:rect b="b" l="l" r="r" t="t"/>
              <a:pathLst>
                <a:path extrusionOk="0" fill="none" h="400" w="15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3717536" y="3538074"/>
              <a:ext cx="105" cy="3358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3717536" y="3541327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3717536" y="3538074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3691725" y="2935280"/>
              <a:ext cx="999516" cy="606152"/>
            </a:xfrm>
            <a:custGeom>
              <a:rect b="b" l="l" r="r" t="t"/>
              <a:pathLst>
                <a:path extrusionOk="0" h="5777" w="9526">
                  <a:moveTo>
                    <a:pt x="9526" y="0"/>
                  </a:move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3691725" y="2935280"/>
              <a:ext cx="999516" cy="606152"/>
            </a:xfrm>
            <a:custGeom>
              <a:rect b="b" l="l" r="r" t="t"/>
              <a:pathLst>
                <a:path extrusionOk="0" fill="none" h="5777" w="9526">
                  <a:moveTo>
                    <a:pt x="9526" y="0"/>
                  </a:moveTo>
                  <a:lnTo>
                    <a:pt x="9526" y="0"/>
                  </a:lnTo>
                  <a:lnTo>
                    <a:pt x="9526" y="0"/>
                  </a:lnTo>
                  <a:lnTo>
                    <a:pt x="9526" y="0"/>
                  </a:lnTo>
                  <a:lnTo>
                    <a:pt x="8051" y="185"/>
                  </a:ln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3672418" y="2657964"/>
              <a:ext cx="1012421" cy="345098"/>
            </a:xfrm>
            <a:custGeom>
              <a:rect b="b" l="l" r="r" t="t"/>
              <a:pathLst>
                <a:path extrusionOk="0" h="3289" w="9649">
                  <a:moveTo>
                    <a:pt x="5992" y="1"/>
                  </a:move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3672418" y="2657964"/>
              <a:ext cx="1012421" cy="345098"/>
            </a:xfrm>
            <a:custGeom>
              <a:rect b="b" l="l" r="r" t="t"/>
              <a:pathLst>
                <a:path extrusionOk="0" fill="none" h="3289" w="9649">
                  <a:moveTo>
                    <a:pt x="9648" y="2367"/>
                  </a:move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lnTo>
                    <a:pt x="5992" y="1"/>
                  </a:ln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3672418" y="2861098"/>
              <a:ext cx="154869" cy="141964"/>
            </a:xfrm>
            <a:custGeom>
              <a:rect b="b" l="l" r="r" t="t"/>
              <a:pathLst>
                <a:path extrusionOk="0" h="1353" w="1476">
                  <a:moveTo>
                    <a:pt x="1475" y="1"/>
                  </a:moveTo>
                  <a:lnTo>
                    <a:pt x="431" y="953"/>
                  </a:lnTo>
                  <a:lnTo>
                    <a:pt x="1" y="1352"/>
                  </a:lnTo>
                  <a:lnTo>
                    <a:pt x="1475" y="129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3907767" y="2990051"/>
              <a:ext cx="6610" cy="3358"/>
            </a:xfrm>
            <a:custGeom>
              <a:rect b="b" l="l" r="r" t="t"/>
              <a:pathLst>
                <a:path extrusionOk="0" h="32" w="63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3907767" y="2990051"/>
              <a:ext cx="6610" cy="3358"/>
            </a:xfrm>
            <a:custGeom>
              <a:rect b="b" l="l" r="r" t="t"/>
              <a:pathLst>
                <a:path extrusionOk="0" fill="none" h="32" w="63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3907767" y="2657964"/>
              <a:ext cx="351499" cy="335445"/>
            </a:xfrm>
            <a:custGeom>
              <a:rect b="b" l="l" r="r" t="t"/>
              <a:pathLst>
                <a:path extrusionOk="0" h="3197" w="3350">
                  <a:moveTo>
                    <a:pt x="3350" y="1"/>
                  </a:moveTo>
                  <a:lnTo>
                    <a:pt x="3165" y="32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3907767" y="2657964"/>
              <a:ext cx="351499" cy="335445"/>
            </a:xfrm>
            <a:custGeom>
              <a:rect b="b" l="l" r="r" t="t"/>
              <a:pathLst>
                <a:path extrusionOk="0" fill="none" h="3197" w="3350">
                  <a:moveTo>
                    <a:pt x="3350" y="1"/>
                  </a:moveTo>
                  <a:lnTo>
                    <a:pt x="3350" y="1"/>
                  </a:lnTo>
                  <a:lnTo>
                    <a:pt x="3165" y="32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4104398" y="2661216"/>
              <a:ext cx="348351" cy="319287"/>
            </a:xfrm>
            <a:custGeom>
              <a:rect b="b" l="l" r="r" t="t"/>
              <a:pathLst>
                <a:path extrusionOk="0" h="3043" w="3320">
                  <a:moveTo>
                    <a:pt x="3012" y="1"/>
                  </a:move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4104398" y="2661216"/>
              <a:ext cx="348351" cy="319287"/>
            </a:xfrm>
            <a:custGeom>
              <a:rect b="b" l="l" r="r" t="t"/>
              <a:pathLst>
                <a:path extrusionOk="0" fill="none" h="3043" w="3320">
                  <a:moveTo>
                    <a:pt x="3012" y="1"/>
                  </a:moveTo>
                  <a:lnTo>
                    <a:pt x="1" y="3042"/>
                  </a:ln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319" y="31"/>
                  </a:lnTo>
                  <a:lnTo>
                    <a:pt x="301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4478459" y="2783769"/>
              <a:ext cx="164522" cy="158017"/>
            </a:xfrm>
            <a:custGeom>
              <a:rect b="b" l="l" r="r" t="t"/>
              <a:pathLst>
                <a:path extrusionOk="0" h="1506" w="1568">
                  <a:moveTo>
                    <a:pt x="1506" y="0"/>
                  </a:move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4478459" y="2783769"/>
              <a:ext cx="164522" cy="158017"/>
            </a:xfrm>
            <a:custGeom>
              <a:rect b="b" l="l" r="r" t="t"/>
              <a:pathLst>
                <a:path extrusionOk="0" fill="none" h="1506" w="1568">
                  <a:moveTo>
                    <a:pt x="1506" y="0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67" y="92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4488112" y="2670869"/>
              <a:ext cx="9758" cy="270916"/>
            </a:xfrm>
            <a:custGeom>
              <a:rect b="b" l="l" r="r" t="t"/>
              <a:pathLst>
                <a:path extrusionOk="0" h="2582" w="93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4488112" y="2670869"/>
              <a:ext cx="9758" cy="270916"/>
            </a:xfrm>
            <a:custGeom>
              <a:rect b="b" l="l" r="r" t="t"/>
              <a:pathLst>
                <a:path extrusionOk="0" fill="none" h="2582" w="93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h="1077" w="1967">
                  <a:moveTo>
                    <a:pt x="1291" y="1"/>
                  </a:moveTo>
                  <a:lnTo>
                    <a:pt x="1106" y="62"/>
                  </a:lnTo>
                  <a:lnTo>
                    <a:pt x="953" y="93"/>
                  </a:lnTo>
                  <a:lnTo>
                    <a:pt x="799" y="155"/>
                  </a:lnTo>
                  <a:lnTo>
                    <a:pt x="523" y="339"/>
                  </a:lnTo>
                  <a:lnTo>
                    <a:pt x="338" y="493"/>
                  </a:lnTo>
                  <a:lnTo>
                    <a:pt x="185" y="677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338" y="1046"/>
                  </a:lnTo>
                  <a:lnTo>
                    <a:pt x="646" y="1076"/>
                  </a:lnTo>
                  <a:lnTo>
                    <a:pt x="922" y="1046"/>
                  </a:lnTo>
                  <a:lnTo>
                    <a:pt x="1168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752" y="677"/>
                  </a:lnTo>
                  <a:lnTo>
                    <a:pt x="1844" y="523"/>
                  </a:lnTo>
                  <a:lnTo>
                    <a:pt x="1936" y="431"/>
                  </a:lnTo>
                  <a:lnTo>
                    <a:pt x="1967" y="339"/>
                  </a:lnTo>
                  <a:lnTo>
                    <a:pt x="1967" y="247"/>
                  </a:lnTo>
                  <a:lnTo>
                    <a:pt x="1936" y="155"/>
                  </a:lnTo>
                  <a:lnTo>
                    <a:pt x="1875" y="93"/>
                  </a:lnTo>
                  <a:lnTo>
                    <a:pt x="1782" y="32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DCD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fill="none" h="1077" w="1967">
                  <a:moveTo>
                    <a:pt x="0" y="984"/>
                  </a:moveTo>
                  <a:lnTo>
                    <a:pt x="0" y="984"/>
                  </a:lnTo>
                  <a:lnTo>
                    <a:pt x="93" y="830"/>
                  </a:lnTo>
                  <a:lnTo>
                    <a:pt x="185" y="677"/>
                  </a:lnTo>
                  <a:lnTo>
                    <a:pt x="338" y="493"/>
                  </a:lnTo>
                  <a:lnTo>
                    <a:pt x="523" y="339"/>
                  </a:lnTo>
                  <a:lnTo>
                    <a:pt x="799" y="155"/>
                  </a:lnTo>
                  <a:lnTo>
                    <a:pt x="953" y="93"/>
                  </a:lnTo>
                  <a:lnTo>
                    <a:pt x="1106" y="62"/>
                  </a:lnTo>
                  <a:lnTo>
                    <a:pt x="1291" y="1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660" y="1"/>
                  </a:lnTo>
                  <a:lnTo>
                    <a:pt x="1782" y="32"/>
                  </a:lnTo>
                  <a:lnTo>
                    <a:pt x="1875" y="93"/>
                  </a:lnTo>
                  <a:lnTo>
                    <a:pt x="1936" y="155"/>
                  </a:lnTo>
                  <a:lnTo>
                    <a:pt x="1967" y="247"/>
                  </a:lnTo>
                  <a:lnTo>
                    <a:pt x="1967" y="339"/>
                  </a:lnTo>
                  <a:lnTo>
                    <a:pt x="1936" y="431"/>
                  </a:lnTo>
                  <a:lnTo>
                    <a:pt x="1844" y="523"/>
                  </a:lnTo>
                  <a:lnTo>
                    <a:pt x="1844" y="523"/>
                  </a:lnTo>
                  <a:lnTo>
                    <a:pt x="1752" y="677"/>
                  </a:lnTo>
                  <a:lnTo>
                    <a:pt x="1567" y="800"/>
                  </a:lnTo>
                  <a:lnTo>
                    <a:pt x="1383" y="892"/>
                  </a:lnTo>
                  <a:lnTo>
                    <a:pt x="1168" y="984"/>
                  </a:lnTo>
                  <a:lnTo>
                    <a:pt x="922" y="1046"/>
                  </a:lnTo>
                  <a:lnTo>
                    <a:pt x="646" y="1076"/>
                  </a:lnTo>
                  <a:lnTo>
                    <a:pt x="338" y="1046"/>
                  </a:lnTo>
                  <a:lnTo>
                    <a:pt x="0" y="9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298462" y="3160974"/>
              <a:ext cx="109752" cy="32317"/>
            </a:xfrm>
            <a:custGeom>
              <a:rect b="b" l="l" r="r" t="t"/>
              <a:pathLst>
                <a:path extrusionOk="0" h="308" w="1046">
                  <a:moveTo>
                    <a:pt x="1014" y="31"/>
                  </a:moveTo>
                  <a:lnTo>
                    <a:pt x="1014" y="31"/>
                  </a:lnTo>
                  <a:lnTo>
                    <a:pt x="830" y="123"/>
                  </a:lnTo>
                  <a:lnTo>
                    <a:pt x="584" y="215"/>
                  </a:lnTo>
                  <a:lnTo>
                    <a:pt x="338" y="27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338" y="277"/>
                  </a:lnTo>
                  <a:lnTo>
                    <a:pt x="584" y="215"/>
                  </a:lnTo>
                  <a:lnTo>
                    <a:pt x="830" y="123"/>
                  </a:lnTo>
                  <a:lnTo>
                    <a:pt x="1014" y="31"/>
                  </a:lnTo>
                  <a:close/>
                  <a:moveTo>
                    <a:pt x="1014" y="31"/>
                  </a:move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close/>
                  <a:moveTo>
                    <a:pt x="1045" y="0"/>
                  </a:moveTo>
                  <a:lnTo>
                    <a:pt x="1045" y="0"/>
                  </a:lnTo>
                  <a:lnTo>
                    <a:pt x="1045" y="31"/>
                  </a:lnTo>
                  <a:lnTo>
                    <a:pt x="1045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2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298462" y="3164122"/>
              <a:ext cx="106499" cy="29169"/>
            </a:xfrm>
            <a:custGeom>
              <a:rect b="b" l="l" r="r" t="t"/>
              <a:pathLst>
                <a:path extrusionOk="0" fill="none" h="278" w="1015">
                  <a:moveTo>
                    <a:pt x="1014" y="1"/>
                  </a:moveTo>
                  <a:lnTo>
                    <a:pt x="1014" y="1"/>
                  </a:lnTo>
                  <a:lnTo>
                    <a:pt x="830" y="93"/>
                  </a:lnTo>
                  <a:lnTo>
                    <a:pt x="584" y="185"/>
                  </a:lnTo>
                  <a:lnTo>
                    <a:pt x="338" y="24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338" y="247"/>
                  </a:lnTo>
                  <a:lnTo>
                    <a:pt x="584" y="185"/>
                  </a:lnTo>
                  <a:lnTo>
                    <a:pt x="830" y="93"/>
                  </a:lnTo>
                  <a:lnTo>
                    <a:pt x="101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404857" y="3164122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3408110" y="3160974"/>
              <a:ext cx="105" cy="3253"/>
            </a:xfrm>
            <a:custGeom>
              <a:rect b="b" l="l" r="r" t="t"/>
              <a:pathLst>
                <a:path extrusionOk="0" fill="none" h="31" w="1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h="1077" w="1967">
                  <a:moveTo>
                    <a:pt x="1844" y="62"/>
                  </a:moveTo>
                  <a:lnTo>
                    <a:pt x="1913" y="108"/>
                  </a:lnTo>
                  <a:lnTo>
                    <a:pt x="1913" y="108"/>
                  </a:lnTo>
                  <a:lnTo>
                    <a:pt x="1905" y="93"/>
                  </a:lnTo>
                  <a:lnTo>
                    <a:pt x="1844" y="62"/>
                  </a:lnTo>
                  <a:close/>
                  <a:moveTo>
                    <a:pt x="1721" y="1"/>
                  </a:move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721" y="1"/>
                  </a:lnTo>
                  <a:close/>
                  <a:moveTo>
                    <a:pt x="1913" y="108"/>
                  </a:moveTo>
                  <a:lnTo>
                    <a:pt x="1936" y="155"/>
                  </a:lnTo>
                  <a:lnTo>
                    <a:pt x="1096" y="994"/>
                  </a:lnTo>
                  <a:lnTo>
                    <a:pt x="1096" y="994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913" y="108"/>
                  </a:lnTo>
                  <a:close/>
                  <a:moveTo>
                    <a:pt x="1096" y="994"/>
                  </a:moveTo>
                  <a:lnTo>
                    <a:pt x="932" y="1035"/>
                  </a:lnTo>
                  <a:lnTo>
                    <a:pt x="932" y="1035"/>
                  </a:lnTo>
                  <a:lnTo>
                    <a:pt x="1076" y="1015"/>
                  </a:lnTo>
                  <a:lnTo>
                    <a:pt x="1096" y="994"/>
                  </a:lnTo>
                  <a:close/>
                  <a:moveTo>
                    <a:pt x="93" y="830"/>
                  </a:moveTo>
                  <a:lnTo>
                    <a:pt x="0" y="984"/>
                  </a:lnTo>
                  <a:lnTo>
                    <a:pt x="308" y="1046"/>
                  </a:lnTo>
                  <a:lnTo>
                    <a:pt x="406" y="1058"/>
                  </a:lnTo>
                  <a:lnTo>
                    <a:pt x="406" y="1058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93" y="830"/>
                  </a:lnTo>
                  <a:close/>
                  <a:moveTo>
                    <a:pt x="406" y="1058"/>
                  </a:moveTo>
                  <a:lnTo>
                    <a:pt x="461" y="1076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406" y="1058"/>
                  </a:lnTo>
                  <a:close/>
                  <a:moveTo>
                    <a:pt x="1322" y="585"/>
                  </a:moveTo>
                  <a:lnTo>
                    <a:pt x="1045" y="738"/>
                  </a:lnTo>
                  <a:lnTo>
                    <a:pt x="707" y="830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932" y="1035"/>
                  </a:lnTo>
                  <a:lnTo>
                    <a:pt x="932" y="1035"/>
                  </a:lnTo>
                  <a:lnTo>
                    <a:pt x="861" y="1046"/>
                  </a:lnTo>
                  <a:lnTo>
                    <a:pt x="1322" y="585"/>
                  </a:lnTo>
                  <a:close/>
                </a:path>
              </a:pathLst>
            </a:custGeom>
            <a:solidFill>
              <a:srgbClr val="D1C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fill="none" h="1077" w="1967">
                  <a:moveTo>
                    <a:pt x="1721" y="1"/>
                  </a:moveTo>
                  <a:lnTo>
                    <a:pt x="1721" y="1"/>
                  </a:ln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844" y="62"/>
                  </a:lnTo>
                  <a:lnTo>
                    <a:pt x="1905" y="93"/>
                  </a:lnTo>
                  <a:lnTo>
                    <a:pt x="1936" y="155"/>
                  </a:lnTo>
                  <a:lnTo>
                    <a:pt x="1076" y="1015"/>
                  </a:lnTo>
                  <a:lnTo>
                    <a:pt x="1076" y="1015"/>
                  </a:lnTo>
                  <a:lnTo>
                    <a:pt x="861" y="1046"/>
                  </a:lnTo>
                  <a:lnTo>
                    <a:pt x="1322" y="585"/>
                  </a:lnTo>
                  <a:lnTo>
                    <a:pt x="1322" y="585"/>
                  </a:lnTo>
                  <a:lnTo>
                    <a:pt x="1045" y="738"/>
                  </a:lnTo>
                  <a:lnTo>
                    <a:pt x="707" y="830"/>
                  </a:lnTo>
                  <a:lnTo>
                    <a:pt x="461" y="1076"/>
                  </a:lnTo>
                  <a:lnTo>
                    <a:pt x="461" y="1076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369" y="861"/>
                  </a:lnTo>
                  <a:lnTo>
                    <a:pt x="93" y="830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308" y="1046"/>
                  </a:lnTo>
                  <a:lnTo>
                    <a:pt x="553" y="107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844" y="62"/>
                  </a:lnTo>
                  <a:lnTo>
                    <a:pt x="17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3301715" y="3080287"/>
              <a:ext cx="99994" cy="87193"/>
            </a:xfrm>
            <a:custGeom>
              <a:rect b="b" l="l" r="r" t="t"/>
              <a:pathLst>
                <a:path extrusionOk="0" h="831" w="953">
                  <a:moveTo>
                    <a:pt x="830" y="1"/>
                  </a:move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301715" y="3080287"/>
              <a:ext cx="99994" cy="87193"/>
            </a:xfrm>
            <a:custGeom>
              <a:rect b="b" l="l" r="r" t="t"/>
              <a:pathLst>
                <a:path extrusionOk="0" fill="none" h="831" w="953">
                  <a:moveTo>
                    <a:pt x="922" y="1"/>
                  </a:move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830" y="1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3279156" y="3167374"/>
              <a:ext cx="35570" cy="25916"/>
            </a:xfrm>
            <a:custGeom>
              <a:rect b="b" l="l" r="r" t="t"/>
              <a:pathLst>
                <a:path extrusionOk="0" h="247" w="339">
                  <a:moveTo>
                    <a:pt x="215" y="0"/>
                  </a:move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3279156" y="3167374"/>
              <a:ext cx="35570" cy="25916"/>
            </a:xfrm>
            <a:custGeom>
              <a:rect b="b" l="l" r="r" t="t"/>
              <a:pathLst>
                <a:path extrusionOk="0" fill="none" h="247" w="339">
                  <a:moveTo>
                    <a:pt x="338" y="0"/>
                  </a:moveTo>
                  <a:lnTo>
                    <a:pt x="338" y="0"/>
                  </a:lnTo>
                  <a:lnTo>
                    <a:pt x="215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3379046" y="3102845"/>
              <a:ext cx="38822" cy="38822"/>
            </a:xfrm>
            <a:custGeom>
              <a:rect b="b" l="l" r="r" t="t"/>
              <a:pathLst>
                <a:path extrusionOk="0" h="370" w="370">
                  <a:moveTo>
                    <a:pt x="369" y="1"/>
                  </a:move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3379046" y="3102845"/>
              <a:ext cx="38822" cy="38822"/>
            </a:xfrm>
            <a:custGeom>
              <a:rect b="b" l="l" r="r" t="t"/>
              <a:pathLst>
                <a:path extrusionOk="0" fill="none" h="370" w="370">
                  <a:moveTo>
                    <a:pt x="369" y="1"/>
                  </a:moveTo>
                  <a:lnTo>
                    <a:pt x="1" y="370"/>
                  </a:ln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3330675" y="3086792"/>
              <a:ext cx="113004" cy="103246"/>
            </a:xfrm>
            <a:custGeom>
              <a:rect b="b" l="l" r="r" t="t"/>
              <a:pathLst>
                <a:path extrusionOk="0" h="984" w="1077">
                  <a:moveTo>
                    <a:pt x="984" y="0"/>
                  </a:move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3330675" y="3086792"/>
              <a:ext cx="113004" cy="103246"/>
            </a:xfrm>
            <a:custGeom>
              <a:rect b="b" l="l" r="r" t="t"/>
              <a:pathLst>
                <a:path extrusionOk="0" fill="none" h="984" w="1077">
                  <a:moveTo>
                    <a:pt x="984" y="0"/>
                  </a:moveTo>
                  <a:lnTo>
                    <a:pt x="830" y="154"/>
                  </a:ln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3179162" y="3212492"/>
              <a:ext cx="61381" cy="132310"/>
            </a:xfrm>
            <a:custGeom>
              <a:rect b="b" l="l" r="r" t="t"/>
              <a:pathLst>
                <a:path extrusionOk="0" h="1261" w="585">
                  <a:moveTo>
                    <a:pt x="1" y="1"/>
                  </a:moveTo>
                  <a:lnTo>
                    <a:pt x="1" y="1076"/>
                  </a:lnTo>
                  <a:lnTo>
                    <a:pt x="123" y="1168"/>
                  </a:lnTo>
                  <a:lnTo>
                    <a:pt x="246" y="1230"/>
                  </a:lnTo>
                  <a:lnTo>
                    <a:pt x="369" y="1260"/>
                  </a:lnTo>
                  <a:lnTo>
                    <a:pt x="461" y="1168"/>
                  </a:lnTo>
                  <a:lnTo>
                    <a:pt x="492" y="1045"/>
                  </a:lnTo>
                  <a:lnTo>
                    <a:pt x="554" y="769"/>
                  </a:lnTo>
                  <a:lnTo>
                    <a:pt x="584" y="554"/>
                  </a:lnTo>
                  <a:lnTo>
                    <a:pt x="584" y="462"/>
                  </a:lnTo>
                  <a:lnTo>
                    <a:pt x="400" y="369"/>
                  </a:lnTo>
                  <a:lnTo>
                    <a:pt x="246" y="246"/>
                  </a:lnTo>
                  <a:lnTo>
                    <a:pt x="93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0F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4571948" y="3212492"/>
              <a:ext cx="538475" cy="332193"/>
            </a:xfrm>
            <a:custGeom>
              <a:rect b="b" l="l" r="r" t="t"/>
              <a:pathLst>
                <a:path extrusionOk="0" h="3166" w="5132">
                  <a:moveTo>
                    <a:pt x="4302" y="1"/>
                  </a:moveTo>
                  <a:lnTo>
                    <a:pt x="3779" y="31"/>
                  </a:lnTo>
                  <a:lnTo>
                    <a:pt x="3011" y="93"/>
                  </a:lnTo>
                  <a:lnTo>
                    <a:pt x="2612" y="185"/>
                  </a:lnTo>
                  <a:lnTo>
                    <a:pt x="2212" y="277"/>
                  </a:lnTo>
                  <a:lnTo>
                    <a:pt x="1813" y="431"/>
                  </a:lnTo>
                  <a:lnTo>
                    <a:pt x="1444" y="615"/>
                  </a:lnTo>
                  <a:lnTo>
                    <a:pt x="1075" y="892"/>
                  </a:lnTo>
                  <a:lnTo>
                    <a:pt x="738" y="1199"/>
                  </a:lnTo>
                  <a:lnTo>
                    <a:pt x="430" y="1537"/>
                  </a:lnTo>
                  <a:lnTo>
                    <a:pt x="215" y="1875"/>
                  </a:lnTo>
                  <a:lnTo>
                    <a:pt x="62" y="2213"/>
                  </a:lnTo>
                  <a:lnTo>
                    <a:pt x="0" y="2367"/>
                  </a:lnTo>
                  <a:lnTo>
                    <a:pt x="0" y="2489"/>
                  </a:lnTo>
                  <a:lnTo>
                    <a:pt x="0" y="2643"/>
                  </a:lnTo>
                  <a:lnTo>
                    <a:pt x="0" y="2766"/>
                  </a:lnTo>
                  <a:lnTo>
                    <a:pt x="62" y="2858"/>
                  </a:lnTo>
                  <a:lnTo>
                    <a:pt x="154" y="2920"/>
                  </a:lnTo>
                  <a:lnTo>
                    <a:pt x="215" y="2705"/>
                  </a:lnTo>
                  <a:lnTo>
                    <a:pt x="307" y="2489"/>
                  </a:lnTo>
                  <a:lnTo>
                    <a:pt x="400" y="2274"/>
                  </a:lnTo>
                  <a:lnTo>
                    <a:pt x="553" y="2059"/>
                  </a:lnTo>
                  <a:lnTo>
                    <a:pt x="738" y="1813"/>
                  </a:lnTo>
                  <a:lnTo>
                    <a:pt x="922" y="1598"/>
                  </a:lnTo>
                  <a:lnTo>
                    <a:pt x="1168" y="1414"/>
                  </a:lnTo>
                  <a:lnTo>
                    <a:pt x="1444" y="1230"/>
                  </a:lnTo>
                  <a:lnTo>
                    <a:pt x="1751" y="1076"/>
                  </a:lnTo>
                  <a:lnTo>
                    <a:pt x="2028" y="953"/>
                  </a:lnTo>
                  <a:lnTo>
                    <a:pt x="2274" y="892"/>
                  </a:lnTo>
                  <a:lnTo>
                    <a:pt x="2550" y="861"/>
                  </a:lnTo>
                  <a:lnTo>
                    <a:pt x="2765" y="830"/>
                  </a:lnTo>
                  <a:lnTo>
                    <a:pt x="2980" y="861"/>
                  </a:lnTo>
                  <a:lnTo>
                    <a:pt x="3196" y="892"/>
                  </a:lnTo>
                  <a:lnTo>
                    <a:pt x="3380" y="953"/>
                  </a:lnTo>
                  <a:lnTo>
                    <a:pt x="3718" y="1076"/>
                  </a:lnTo>
                  <a:lnTo>
                    <a:pt x="3933" y="1230"/>
                  </a:lnTo>
                  <a:lnTo>
                    <a:pt x="4148" y="1383"/>
                  </a:lnTo>
                  <a:lnTo>
                    <a:pt x="4363" y="1598"/>
                  </a:lnTo>
                  <a:lnTo>
                    <a:pt x="4517" y="1783"/>
                  </a:lnTo>
                  <a:lnTo>
                    <a:pt x="4670" y="1998"/>
                  </a:lnTo>
                  <a:lnTo>
                    <a:pt x="4763" y="2182"/>
                  </a:lnTo>
                  <a:lnTo>
                    <a:pt x="4824" y="2336"/>
                  </a:lnTo>
                  <a:lnTo>
                    <a:pt x="4885" y="2489"/>
                  </a:lnTo>
                  <a:lnTo>
                    <a:pt x="4947" y="2766"/>
                  </a:lnTo>
                  <a:lnTo>
                    <a:pt x="4947" y="2981"/>
                  </a:lnTo>
                  <a:lnTo>
                    <a:pt x="4947" y="3104"/>
                  </a:lnTo>
                  <a:lnTo>
                    <a:pt x="4947" y="3165"/>
                  </a:lnTo>
                  <a:lnTo>
                    <a:pt x="5039" y="3104"/>
                  </a:lnTo>
                  <a:lnTo>
                    <a:pt x="5070" y="3043"/>
                  </a:lnTo>
                  <a:lnTo>
                    <a:pt x="5101" y="2950"/>
                  </a:lnTo>
                  <a:lnTo>
                    <a:pt x="5131" y="2705"/>
                  </a:lnTo>
                  <a:lnTo>
                    <a:pt x="5131" y="2428"/>
                  </a:lnTo>
                  <a:lnTo>
                    <a:pt x="5101" y="2090"/>
                  </a:lnTo>
                  <a:lnTo>
                    <a:pt x="5008" y="1752"/>
                  </a:lnTo>
                  <a:lnTo>
                    <a:pt x="4916" y="1414"/>
                  </a:lnTo>
                  <a:lnTo>
                    <a:pt x="4824" y="1138"/>
                  </a:lnTo>
                  <a:lnTo>
                    <a:pt x="4701" y="922"/>
                  </a:lnTo>
                  <a:lnTo>
                    <a:pt x="4548" y="646"/>
                  </a:lnTo>
                  <a:lnTo>
                    <a:pt x="4425" y="400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4578348" y="2857846"/>
              <a:ext cx="112899" cy="167775"/>
            </a:xfrm>
            <a:custGeom>
              <a:rect b="b" l="l" r="r" t="t"/>
              <a:pathLst>
                <a:path extrusionOk="0" h="1599" w="1076">
                  <a:moveTo>
                    <a:pt x="892" y="1"/>
                  </a:moveTo>
                  <a:lnTo>
                    <a:pt x="738" y="62"/>
                  </a:lnTo>
                  <a:lnTo>
                    <a:pt x="400" y="216"/>
                  </a:lnTo>
                  <a:lnTo>
                    <a:pt x="246" y="339"/>
                  </a:lnTo>
                  <a:lnTo>
                    <a:pt x="93" y="462"/>
                  </a:lnTo>
                  <a:lnTo>
                    <a:pt x="1" y="615"/>
                  </a:lnTo>
                  <a:lnTo>
                    <a:pt x="1" y="708"/>
                  </a:lnTo>
                  <a:lnTo>
                    <a:pt x="1" y="800"/>
                  </a:lnTo>
                  <a:lnTo>
                    <a:pt x="93" y="984"/>
                  </a:lnTo>
                  <a:lnTo>
                    <a:pt x="216" y="1138"/>
                  </a:lnTo>
                  <a:lnTo>
                    <a:pt x="369" y="1261"/>
                  </a:lnTo>
                  <a:lnTo>
                    <a:pt x="523" y="1383"/>
                  </a:lnTo>
                  <a:lnTo>
                    <a:pt x="830" y="1537"/>
                  </a:lnTo>
                  <a:lnTo>
                    <a:pt x="953" y="1599"/>
                  </a:lnTo>
                  <a:lnTo>
                    <a:pt x="984" y="1445"/>
                  </a:lnTo>
                  <a:lnTo>
                    <a:pt x="1076" y="1015"/>
                  </a:lnTo>
                  <a:lnTo>
                    <a:pt x="1076" y="769"/>
                  </a:lnTo>
                  <a:lnTo>
                    <a:pt x="1076" y="492"/>
                  </a:lnTo>
                  <a:lnTo>
                    <a:pt x="1014" y="247"/>
                  </a:lnTo>
                  <a:lnTo>
                    <a:pt x="953" y="12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4755673" y="3102845"/>
              <a:ext cx="99994" cy="100098"/>
            </a:xfrm>
            <a:custGeom>
              <a:rect b="b" l="l" r="r" t="t"/>
              <a:pathLst>
                <a:path extrusionOk="0" h="954" w="953">
                  <a:moveTo>
                    <a:pt x="369" y="1"/>
                  </a:moveTo>
                  <a:lnTo>
                    <a:pt x="277" y="32"/>
                  </a:lnTo>
                  <a:lnTo>
                    <a:pt x="123" y="124"/>
                  </a:lnTo>
                  <a:lnTo>
                    <a:pt x="31" y="278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0" y="554"/>
                  </a:lnTo>
                  <a:lnTo>
                    <a:pt x="31" y="646"/>
                  </a:lnTo>
                  <a:lnTo>
                    <a:pt x="123" y="800"/>
                  </a:lnTo>
                  <a:lnTo>
                    <a:pt x="277" y="923"/>
                  </a:lnTo>
                  <a:lnTo>
                    <a:pt x="369" y="923"/>
                  </a:lnTo>
                  <a:lnTo>
                    <a:pt x="461" y="953"/>
                  </a:lnTo>
                  <a:lnTo>
                    <a:pt x="584" y="923"/>
                  </a:lnTo>
                  <a:lnTo>
                    <a:pt x="676" y="923"/>
                  </a:lnTo>
                  <a:lnTo>
                    <a:pt x="799" y="800"/>
                  </a:lnTo>
                  <a:lnTo>
                    <a:pt x="922" y="646"/>
                  </a:lnTo>
                  <a:lnTo>
                    <a:pt x="953" y="554"/>
                  </a:lnTo>
                  <a:lnTo>
                    <a:pt x="953" y="462"/>
                  </a:lnTo>
                  <a:lnTo>
                    <a:pt x="953" y="370"/>
                  </a:lnTo>
                  <a:lnTo>
                    <a:pt x="922" y="278"/>
                  </a:lnTo>
                  <a:lnTo>
                    <a:pt x="799" y="124"/>
                  </a:lnTo>
                  <a:lnTo>
                    <a:pt x="676" y="3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4774980" y="3119004"/>
              <a:ext cx="61381" cy="64634"/>
            </a:xfrm>
            <a:custGeom>
              <a:rect b="b" l="l" r="r" t="t"/>
              <a:pathLst>
                <a:path extrusionOk="0" h="616" w="585">
                  <a:moveTo>
                    <a:pt x="277" y="1"/>
                  </a:moveTo>
                  <a:lnTo>
                    <a:pt x="185" y="31"/>
                  </a:lnTo>
                  <a:lnTo>
                    <a:pt x="62" y="93"/>
                  </a:lnTo>
                  <a:lnTo>
                    <a:pt x="1" y="185"/>
                  </a:lnTo>
                  <a:lnTo>
                    <a:pt x="1" y="308"/>
                  </a:lnTo>
                  <a:lnTo>
                    <a:pt x="1" y="431"/>
                  </a:lnTo>
                  <a:lnTo>
                    <a:pt x="62" y="523"/>
                  </a:lnTo>
                  <a:lnTo>
                    <a:pt x="185" y="584"/>
                  </a:lnTo>
                  <a:lnTo>
                    <a:pt x="277" y="615"/>
                  </a:lnTo>
                  <a:lnTo>
                    <a:pt x="400" y="584"/>
                  </a:lnTo>
                  <a:lnTo>
                    <a:pt x="492" y="523"/>
                  </a:lnTo>
                  <a:lnTo>
                    <a:pt x="554" y="431"/>
                  </a:lnTo>
                  <a:lnTo>
                    <a:pt x="585" y="308"/>
                  </a:lnTo>
                  <a:lnTo>
                    <a:pt x="554" y="185"/>
                  </a:lnTo>
                  <a:lnTo>
                    <a:pt x="492" y="93"/>
                  </a:lnTo>
                  <a:lnTo>
                    <a:pt x="400" y="3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4658932" y="2632257"/>
              <a:ext cx="338593" cy="309529"/>
            </a:xfrm>
            <a:custGeom>
              <a:rect b="b" l="l" r="r" t="t"/>
              <a:pathLst>
                <a:path extrusionOk="0" h="2950" w="3227">
                  <a:moveTo>
                    <a:pt x="1" y="0"/>
                  </a:moveTo>
                  <a:lnTo>
                    <a:pt x="93" y="61"/>
                  </a:lnTo>
                  <a:lnTo>
                    <a:pt x="216" y="184"/>
                  </a:lnTo>
                  <a:lnTo>
                    <a:pt x="369" y="399"/>
                  </a:lnTo>
                  <a:lnTo>
                    <a:pt x="707" y="891"/>
                  </a:lnTo>
                  <a:lnTo>
                    <a:pt x="1015" y="1352"/>
                  </a:lnTo>
                  <a:lnTo>
                    <a:pt x="1353" y="1813"/>
                  </a:lnTo>
                  <a:lnTo>
                    <a:pt x="1721" y="2274"/>
                  </a:lnTo>
                  <a:lnTo>
                    <a:pt x="1906" y="2458"/>
                  </a:lnTo>
                  <a:lnTo>
                    <a:pt x="2151" y="2642"/>
                  </a:lnTo>
                  <a:lnTo>
                    <a:pt x="2397" y="2796"/>
                  </a:lnTo>
                  <a:lnTo>
                    <a:pt x="2674" y="2919"/>
                  </a:lnTo>
                  <a:lnTo>
                    <a:pt x="2950" y="2950"/>
                  </a:lnTo>
                  <a:lnTo>
                    <a:pt x="3227" y="2950"/>
                  </a:lnTo>
                  <a:lnTo>
                    <a:pt x="2950" y="2919"/>
                  </a:lnTo>
                  <a:lnTo>
                    <a:pt x="2674" y="2858"/>
                  </a:lnTo>
                  <a:lnTo>
                    <a:pt x="2428" y="2735"/>
                  </a:lnTo>
                  <a:lnTo>
                    <a:pt x="2182" y="2581"/>
                  </a:lnTo>
                  <a:lnTo>
                    <a:pt x="1967" y="2397"/>
                  </a:lnTo>
                  <a:lnTo>
                    <a:pt x="1783" y="2212"/>
                  </a:lnTo>
                  <a:lnTo>
                    <a:pt x="1414" y="1751"/>
                  </a:lnTo>
                  <a:lnTo>
                    <a:pt x="1076" y="1290"/>
                  </a:lnTo>
                  <a:lnTo>
                    <a:pt x="769" y="830"/>
                  </a:lnTo>
                  <a:lnTo>
                    <a:pt x="431" y="369"/>
                  </a:lnTo>
                  <a:lnTo>
                    <a:pt x="216" y="154"/>
                  </a:lnTo>
                  <a:lnTo>
                    <a:pt x="124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4658932" y="2632257"/>
              <a:ext cx="338593" cy="309529"/>
            </a:xfrm>
            <a:custGeom>
              <a:rect b="b" l="l" r="r" t="t"/>
              <a:pathLst>
                <a:path extrusionOk="0" fill="none" h="2950" w="3227">
                  <a:moveTo>
                    <a:pt x="1" y="0"/>
                  </a:moveTo>
                  <a:lnTo>
                    <a:pt x="1" y="0"/>
                  </a:lnTo>
                  <a:lnTo>
                    <a:pt x="124" y="61"/>
                  </a:lnTo>
                  <a:lnTo>
                    <a:pt x="216" y="154"/>
                  </a:lnTo>
                  <a:lnTo>
                    <a:pt x="216" y="154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769" y="830"/>
                  </a:lnTo>
                  <a:lnTo>
                    <a:pt x="769" y="830"/>
                  </a:lnTo>
                  <a:lnTo>
                    <a:pt x="1076" y="1290"/>
                  </a:lnTo>
                  <a:lnTo>
                    <a:pt x="1414" y="1751"/>
                  </a:lnTo>
                  <a:lnTo>
                    <a:pt x="1414" y="1751"/>
                  </a:lnTo>
                  <a:lnTo>
                    <a:pt x="1783" y="2212"/>
                  </a:lnTo>
                  <a:lnTo>
                    <a:pt x="1967" y="2397"/>
                  </a:lnTo>
                  <a:lnTo>
                    <a:pt x="2182" y="2581"/>
                  </a:lnTo>
                  <a:lnTo>
                    <a:pt x="2182" y="2581"/>
                  </a:lnTo>
                  <a:lnTo>
                    <a:pt x="2428" y="2735"/>
                  </a:lnTo>
                  <a:lnTo>
                    <a:pt x="2674" y="2858"/>
                  </a:lnTo>
                  <a:lnTo>
                    <a:pt x="2674" y="2858"/>
                  </a:lnTo>
                  <a:lnTo>
                    <a:pt x="2950" y="2919"/>
                  </a:lnTo>
                  <a:lnTo>
                    <a:pt x="3227" y="2950"/>
                  </a:lnTo>
                  <a:lnTo>
                    <a:pt x="3227" y="2950"/>
                  </a:lnTo>
                  <a:lnTo>
                    <a:pt x="2950" y="2950"/>
                  </a:lnTo>
                  <a:lnTo>
                    <a:pt x="2674" y="2919"/>
                  </a:lnTo>
                  <a:lnTo>
                    <a:pt x="2674" y="2919"/>
                  </a:lnTo>
                  <a:lnTo>
                    <a:pt x="2397" y="2796"/>
                  </a:lnTo>
                  <a:lnTo>
                    <a:pt x="2151" y="2642"/>
                  </a:lnTo>
                  <a:lnTo>
                    <a:pt x="2151" y="2642"/>
                  </a:lnTo>
                  <a:lnTo>
                    <a:pt x="1906" y="2458"/>
                  </a:lnTo>
                  <a:lnTo>
                    <a:pt x="1906" y="2458"/>
                  </a:lnTo>
                  <a:lnTo>
                    <a:pt x="1721" y="2274"/>
                  </a:lnTo>
                  <a:lnTo>
                    <a:pt x="1721" y="2274"/>
                  </a:lnTo>
                  <a:lnTo>
                    <a:pt x="1353" y="1813"/>
                  </a:lnTo>
                  <a:lnTo>
                    <a:pt x="1353" y="1813"/>
                  </a:lnTo>
                  <a:lnTo>
                    <a:pt x="1015" y="1352"/>
                  </a:lnTo>
                  <a:lnTo>
                    <a:pt x="707" y="891"/>
                  </a:lnTo>
                  <a:lnTo>
                    <a:pt x="707" y="891"/>
                  </a:lnTo>
                  <a:lnTo>
                    <a:pt x="369" y="399"/>
                  </a:lnTo>
                  <a:lnTo>
                    <a:pt x="369" y="399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93" y="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4742767" y="2677375"/>
              <a:ext cx="216146" cy="232199"/>
            </a:xfrm>
            <a:custGeom>
              <a:rect b="b" l="l" r="r" t="t"/>
              <a:pathLst>
                <a:path extrusionOk="0" h="2213" w="2060">
                  <a:moveTo>
                    <a:pt x="154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1" y="185"/>
                  </a:lnTo>
                  <a:lnTo>
                    <a:pt x="31" y="246"/>
                  </a:lnTo>
                  <a:lnTo>
                    <a:pt x="922" y="1414"/>
                  </a:lnTo>
                  <a:lnTo>
                    <a:pt x="1137" y="1690"/>
                  </a:lnTo>
                  <a:lnTo>
                    <a:pt x="1352" y="1905"/>
                  </a:lnTo>
                  <a:lnTo>
                    <a:pt x="1568" y="2028"/>
                  </a:lnTo>
                  <a:lnTo>
                    <a:pt x="1721" y="2120"/>
                  </a:lnTo>
                  <a:lnTo>
                    <a:pt x="1844" y="2182"/>
                  </a:lnTo>
                  <a:lnTo>
                    <a:pt x="1967" y="2212"/>
                  </a:lnTo>
                  <a:lnTo>
                    <a:pt x="2059" y="2212"/>
                  </a:lnTo>
                  <a:lnTo>
                    <a:pt x="1168" y="307"/>
                  </a:lnTo>
                  <a:lnTo>
                    <a:pt x="1107" y="185"/>
                  </a:lnTo>
                  <a:lnTo>
                    <a:pt x="984" y="92"/>
                  </a:lnTo>
                  <a:lnTo>
                    <a:pt x="861" y="31"/>
                  </a:lnTo>
                  <a:lnTo>
                    <a:pt x="70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4742767" y="2677375"/>
              <a:ext cx="216146" cy="232199"/>
            </a:xfrm>
            <a:custGeom>
              <a:rect b="b" l="l" r="r" t="t"/>
              <a:pathLst>
                <a:path extrusionOk="0" fill="none" h="2213" w="2060">
                  <a:moveTo>
                    <a:pt x="154" y="0"/>
                  </a:moveTo>
                  <a:lnTo>
                    <a:pt x="707" y="31"/>
                  </a:lnTo>
                  <a:lnTo>
                    <a:pt x="707" y="31"/>
                  </a:lnTo>
                  <a:lnTo>
                    <a:pt x="861" y="31"/>
                  </a:lnTo>
                  <a:lnTo>
                    <a:pt x="984" y="92"/>
                  </a:lnTo>
                  <a:lnTo>
                    <a:pt x="1107" y="185"/>
                  </a:lnTo>
                  <a:lnTo>
                    <a:pt x="1168" y="307"/>
                  </a:lnTo>
                  <a:lnTo>
                    <a:pt x="2059" y="2212"/>
                  </a:lnTo>
                  <a:lnTo>
                    <a:pt x="2059" y="2212"/>
                  </a:lnTo>
                  <a:lnTo>
                    <a:pt x="1967" y="2212"/>
                  </a:lnTo>
                  <a:lnTo>
                    <a:pt x="1844" y="2182"/>
                  </a:lnTo>
                  <a:lnTo>
                    <a:pt x="1721" y="2120"/>
                  </a:lnTo>
                  <a:lnTo>
                    <a:pt x="1568" y="2028"/>
                  </a:lnTo>
                  <a:lnTo>
                    <a:pt x="1352" y="1905"/>
                  </a:lnTo>
                  <a:lnTo>
                    <a:pt x="1137" y="1690"/>
                  </a:lnTo>
                  <a:lnTo>
                    <a:pt x="922" y="1414"/>
                  </a:lnTo>
                  <a:lnTo>
                    <a:pt x="922" y="1414"/>
                  </a:lnTo>
                  <a:lnTo>
                    <a:pt x="31" y="246"/>
                  </a:lnTo>
                  <a:lnTo>
                    <a:pt x="31" y="246"/>
                  </a:lnTo>
                  <a:lnTo>
                    <a:pt x="1" y="185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816950" y="2735398"/>
              <a:ext cx="67782" cy="80687"/>
            </a:xfrm>
            <a:custGeom>
              <a:rect b="b" l="l" r="r" t="t"/>
              <a:pathLst>
                <a:path extrusionOk="0" h="769" w="646">
                  <a:moveTo>
                    <a:pt x="0" y="584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0" y="584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4816950" y="2796674"/>
              <a:ext cx="16158" cy="19411"/>
            </a:xfrm>
            <a:custGeom>
              <a:rect b="b" l="l" r="r" t="t"/>
              <a:pathLst>
                <a:path extrusionOk="0" fill="none" h="185" w="15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4878227" y="2735398"/>
              <a:ext cx="6505" cy="16158"/>
            </a:xfrm>
            <a:custGeom>
              <a:rect b="b" l="l" r="r" t="t"/>
              <a:pathLst>
                <a:path extrusionOk="0" fill="none" h="154" w="62">
                  <a:moveTo>
                    <a:pt x="0" y="0"/>
                  </a:moveTo>
                  <a:lnTo>
                    <a:pt x="0" y="0"/>
                  </a:lnTo>
                  <a:lnTo>
                    <a:pt x="61" y="1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816950" y="2735398"/>
              <a:ext cx="71034" cy="80687"/>
            </a:xfrm>
            <a:custGeom>
              <a:rect b="b" l="l" r="r" t="t"/>
              <a:pathLst>
                <a:path extrusionOk="0" h="769" w="677">
                  <a:moveTo>
                    <a:pt x="584" y="0"/>
                  </a:move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816950" y="2735398"/>
              <a:ext cx="71034" cy="80687"/>
            </a:xfrm>
            <a:custGeom>
              <a:rect b="b" l="l" r="r" t="t"/>
              <a:pathLst>
                <a:path extrusionOk="0" fill="none" h="769" w="677">
                  <a:moveTo>
                    <a:pt x="584" y="0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4858815" y="2799822"/>
              <a:ext cx="54981" cy="58128"/>
            </a:xfrm>
            <a:custGeom>
              <a:rect b="b" l="l" r="r" t="t"/>
              <a:pathLst>
                <a:path extrusionOk="0" h="554" w="524">
                  <a:moveTo>
                    <a:pt x="462" y="1"/>
                  </a:move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858815" y="2799822"/>
              <a:ext cx="54981" cy="58128"/>
            </a:xfrm>
            <a:custGeom>
              <a:rect b="b" l="l" r="r" t="t"/>
              <a:pathLst>
                <a:path extrusionOk="0" fill="none" h="554" w="524">
                  <a:moveTo>
                    <a:pt x="462" y="1"/>
                  </a:moveTo>
                  <a:lnTo>
                    <a:pt x="1" y="462"/>
                  </a:ln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717536" y="3038422"/>
              <a:ext cx="80687" cy="496610"/>
            </a:xfrm>
            <a:custGeom>
              <a:rect b="b" l="l" r="r" t="t"/>
              <a:pathLst>
                <a:path extrusionOk="0" h="4733" w="769">
                  <a:moveTo>
                    <a:pt x="216" y="0"/>
                  </a:moveTo>
                  <a:lnTo>
                    <a:pt x="124" y="277"/>
                  </a:lnTo>
                  <a:lnTo>
                    <a:pt x="62" y="584"/>
                  </a:lnTo>
                  <a:lnTo>
                    <a:pt x="1" y="1199"/>
                  </a:lnTo>
                  <a:lnTo>
                    <a:pt x="1" y="1813"/>
                  </a:lnTo>
                  <a:lnTo>
                    <a:pt x="62" y="2428"/>
                  </a:lnTo>
                  <a:lnTo>
                    <a:pt x="124" y="2704"/>
                  </a:lnTo>
                  <a:lnTo>
                    <a:pt x="154" y="3012"/>
                  </a:lnTo>
                  <a:lnTo>
                    <a:pt x="247" y="3319"/>
                  </a:lnTo>
                  <a:lnTo>
                    <a:pt x="308" y="3595"/>
                  </a:lnTo>
                  <a:lnTo>
                    <a:pt x="369" y="3749"/>
                  </a:lnTo>
                  <a:lnTo>
                    <a:pt x="431" y="3903"/>
                  </a:lnTo>
                  <a:lnTo>
                    <a:pt x="523" y="4179"/>
                  </a:lnTo>
                  <a:lnTo>
                    <a:pt x="769" y="4732"/>
                  </a:lnTo>
                  <a:lnTo>
                    <a:pt x="585" y="4179"/>
                  </a:lnTo>
                  <a:lnTo>
                    <a:pt x="492" y="3872"/>
                  </a:lnTo>
                  <a:lnTo>
                    <a:pt x="431" y="3749"/>
                  </a:lnTo>
                  <a:lnTo>
                    <a:pt x="400" y="3595"/>
                  </a:lnTo>
                  <a:lnTo>
                    <a:pt x="277" y="3012"/>
                  </a:lnTo>
                  <a:lnTo>
                    <a:pt x="154" y="2397"/>
                  </a:lnTo>
                  <a:lnTo>
                    <a:pt x="124" y="1813"/>
                  </a:lnTo>
                  <a:lnTo>
                    <a:pt x="93" y="1199"/>
                  </a:lnTo>
                  <a:lnTo>
                    <a:pt x="93" y="892"/>
                  </a:lnTo>
                  <a:lnTo>
                    <a:pt x="124" y="584"/>
                  </a:lnTo>
                  <a:lnTo>
                    <a:pt x="154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881955" y="2574129"/>
              <a:ext cx="1012421" cy="80792"/>
            </a:xfrm>
            <a:custGeom>
              <a:rect b="b" l="l" r="r" t="t"/>
              <a:pathLst>
                <a:path extrusionOk="0" h="770" w="9649">
                  <a:moveTo>
                    <a:pt x="3565" y="1"/>
                  </a:moveTo>
                  <a:lnTo>
                    <a:pt x="2766" y="32"/>
                  </a:lnTo>
                  <a:lnTo>
                    <a:pt x="2059" y="93"/>
                  </a:lnTo>
                  <a:lnTo>
                    <a:pt x="1476" y="155"/>
                  </a:lnTo>
                  <a:lnTo>
                    <a:pt x="953" y="247"/>
                  </a:lnTo>
                  <a:lnTo>
                    <a:pt x="554" y="339"/>
                  </a:lnTo>
                  <a:lnTo>
                    <a:pt x="1" y="493"/>
                  </a:lnTo>
                  <a:lnTo>
                    <a:pt x="1107" y="769"/>
                  </a:lnTo>
                  <a:lnTo>
                    <a:pt x="1322" y="677"/>
                  </a:lnTo>
                  <a:lnTo>
                    <a:pt x="1629" y="585"/>
                  </a:lnTo>
                  <a:lnTo>
                    <a:pt x="2059" y="523"/>
                  </a:lnTo>
                  <a:lnTo>
                    <a:pt x="2705" y="431"/>
                  </a:lnTo>
                  <a:lnTo>
                    <a:pt x="3565" y="370"/>
                  </a:lnTo>
                  <a:lnTo>
                    <a:pt x="4671" y="370"/>
                  </a:lnTo>
                  <a:lnTo>
                    <a:pt x="6054" y="431"/>
                  </a:lnTo>
                  <a:lnTo>
                    <a:pt x="7283" y="523"/>
                  </a:lnTo>
                  <a:lnTo>
                    <a:pt x="8266" y="585"/>
                  </a:lnTo>
                  <a:lnTo>
                    <a:pt x="9034" y="677"/>
                  </a:lnTo>
                  <a:lnTo>
                    <a:pt x="9587" y="769"/>
                  </a:lnTo>
                  <a:lnTo>
                    <a:pt x="9649" y="677"/>
                  </a:lnTo>
                  <a:lnTo>
                    <a:pt x="9649" y="615"/>
                  </a:lnTo>
                  <a:lnTo>
                    <a:pt x="9618" y="585"/>
                  </a:lnTo>
                  <a:lnTo>
                    <a:pt x="9556" y="554"/>
                  </a:lnTo>
                  <a:lnTo>
                    <a:pt x="9280" y="493"/>
                  </a:lnTo>
                  <a:lnTo>
                    <a:pt x="8819" y="400"/>
                  </a:lnTo>
                  <a:lnTo>
                    <a:pt x="8205" y="308"/>
                  </a:lnTo>
                  <a:lnTo>
                    <a:pt x="6576" y="155"/>
                  </a:lnTo>
                  <a:lnTo>
                    <a:pt x="5562" y="93"/>
                  </a:lnTo>
                  <a:lnTo>
                    <a:pt x="4425" y="3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649859" y="3222145"/>
              <a:ext cx="48475" cy="42075"/>
            </a:xfrm>
            <a:custGeom>
              <a:rect b="b" l="l" r="r" t="t"/>
              <a:pathLst>
                <a:path extrusionOk="0" h="401" w="462">
                  <a:moveTo>
                    <a:pt x="185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1" y="216"/>
                  </a:lnTo>
                  <a:lnTo>
                    <a:pt x="31" y="277"/>
                  </a:lnTo>
                  <a:lnTo>
                    <a:pt x="62" y="339"/>
                  </a:lnTo>
                  <a:lnTo>
                    <a:pt x="123" y="370"/>
                  </a:lnTo>
                  <a:lnTo>
                    <a:pt x="185" y="400"/>
                  </a:lnTo>
                  <a:lnTo>
                    <a:pt x="277" y="400"/>
                  </a:lnTo>
                  <a:lnTo>
                    <a:pt x="339" y="370"/>
                  </a:lnTo>
                  <a:lnTo>
                    <a:pt x="400" y="339"/>
                  </a:lnTo>
                  <a:lnTo>
                    <a:pt x="431" y="277"/>
                  </a:lnTo>
                  <a:lnTo>
                    <a:pt x="461" y="216"/>
                  </a:lnTo>
                  <a:lnTo>
                    <a:pt x="431" y="124"/>
                  </a:lnTo>
                  <a:lnTo>
                    <a:pt x="400" y="62"/>
                  </a:lnTo>
                  <a:lnTo>
                    <a:pt x="339" y="3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659512" y="2651563"/>
              <a:ext cx="1031728" cy="357899"/>
            </a:xfrm>
            <a:custGeom>
              <a:rect b="b" l="l" r="r" t="t"/>
              <a:pathLst>
                <a:path extrusionOk="0" h="3411" w="9833">
                  <a:moveTo>
                    <a:pt x="6361" y="93"/>
                  </a:moveTo>
                  <a:lnTo>
                    <a:pt x="6822" y="123"/>
                  </a:lnTo>
                  <a:lnTo>
                    <a:pt x="7283" y="154"/>
                  </a:lnTo>
                  <a:lnTo>
                    <a:pt x="7682" y="215"/>
                  </a:lnTo>
                  <a:lnTo>
                    <a:pt x="8051" y="277"/>
                  </a:lnTo>
                  <a:lnTo>
                    <a:pt x="8297" y="369"/>
                  </a:lnTo>
                  <a:lnTo>
                    <a:pt x="8512" y="492"/>
                  </a:lnTo>
                  <a:lnTo>
                    <a:pt x="8696" y="615"/>
                  </a:lnTo>
                  <a:lnTo>
                    <a:pt x="8880" y="769"/>
                  </a:lnTo>
                  <a:lnTo>
                    <a:pt x="9034" y="953"/>
                  </a:lnTo>
                  <a:lnTo>
                    <a:pt x="9157" y="1137"/>
                  </a:lnTo>
                  <a:lnTo>
                    <a:pt x="9372" y="1506"/>
                  </a:lnTo>
                  <a:lnTo>
                    <a:pt x="9556" y="1844"/>
                  </a:lnTo>
                  <a:lnTo>
                    <a:pt x="9649" y="2151"/>
                  </a:lnTo>
                  <a:lnTo>
                    <a:pt x="9710" y="2366"/>
                  </a:lnTo>
                  <a:lnTo>
                    <a:pt x="9710" y="2379"/>
                  </a:lnTo>
                  <a:lnTo>
                    <a:pt x="9710" y="2379"/>
                  </a:lnTo>
                  <a:lnTo>
                    <a:pt x="9034" y="2520"/>
                  </a:lnTo>
                  <a:lnTo>
                    <a:pt x="8266" y="2643"/>
                  </a:lnTo>
                  <a:lnTo>
                    <a:pt x="6668" y="2827"/>
                  </a:lnTo>
                  <a:lnTo>
                    <a:pt x="5070" y="2981"/>
                  </a:lnTo>
                  <a:lnTo>
                    <a:pt x="3534" y="3104"/>
                  </a:lnTo>
                  <a:lnTo>
                    <a:pt x="1107" y="3257"/>
                  </a:lnTo>
                  <a:lnTo>
                    <a:pt x="400" y="3288"/>
                  </a:lnTo>
                  <a:lnTo>
                    <a:pt x="260" y="3288"/>
                  </a:lnTo>
                  <a:lnTo>
                    <a:pt x="400" y="3165"/>
                  </a:lnTo>
                  <a:lnTo>
                    <a:pt x="1414" y="2243"/>
                  </a:lnTo>
                  <a:lnTo>
                    <a:pt x="2059" y="1629"/>
                  </a:lnTo>
                  <a:lnTo>
                    <a:pt x="2766" y="1045"/>
                  </a:lnTo>
                  <a:lnTo>
                    <a:pt x="3104" y="799"/>
                  </a:lnTo>
                  <a:lnTo>
                    <a:pt x="3503" y="615"/>
                  </a:lnTo>
                  <a:lnTo>
                    <a:pt x="3934" y="461"/>
                  </a:lnTo>
                  <a:lnTo>
                    <a:pt x="4394" y="308"/>
                  </a:lnTo>
                  <a:lnTo>
                    <a:pt x="4886" y="215"/>
                  </a:lnTo>
                  <a:lnTo>
                    <a:pt x="5378" y="154"/>
                  </a:lnTo>
                  <a:lnTo>
                    <a:pt x="5869" y="123"/>
                  </a:lnTo>
                  <a:lnTo>
                    <a:pt x="6361" y="93"/>
                  </a:lnTo>
                  <a:close/>
                  <a:moveTo>
                    <a:pt x="5869" y="0"/>
                  </a:moveTo>
                  <a:lnTo>
                    <a:pt x="5347" y="31"/>
                  </a:lnTo>
                  <a:lnTo>
                    <a:pt x="4855" y="123"/>
                  </a:lnTo>
                  <a:lnTo>
                    <a:pt x="4364" y="215"/>
                  </a:lnTo>
                  <a:lnTo>
                    <a:pt x="3903" y="338"/>
                  </a:lnTo>
                  <a:lnTo>
                    <a:pt x="3473" y="523"/>
                  </a:lnTo>
                  <a:lnTo>
                    <a:pt x="3073" y="707"/>
                  </a:lnTo>
                  <a:lnTo>
                    <a:pt x="2705" y="953"/>
                  </a:lnTo>
                  <a:lnTo>
                    <a:pt x="1752" y="1752"/>
                  </a:lnTo>
                  <a:lnTo>
                    <a:pt x="922" y="2520"/>
                  </a:lnTo>
                  <a:lnTo>
                    <a:pt x="125" y="3288"/>
                  </a:lnTo>
                  <a:lnTo>
                    <a:pt x="124" y="3288"/>
                  </a:lnTo>
                  <a:lnTo>
                    <a:pt x="124" y="3289"/>
                  </a:lnTo>
                  <a:lnTo>
                    <a:pt x="124" y="3289"/>
                  </a:lnTo>
                  <a:lnTo>
                    <a:pt x="93" y="3319"/>
                  </a:lnTo>
                  <a:lnTo>
                    <a:pt x="1" y="3411"/>
                  </a:lnTo>
                  <a:lnTo>
                    <a:pt x="124" y="3411"/>
                  </a:lnTo>
                  <a:lnTo>
                    <a:pt x="1107" y="3349"/>
                  </a:lnTo>
                  <a:lnTo>
                    <a:pt x="3534" y="3227"/>
                  </a:lnTo>
                  <a:lnTo>
                    <a:pt x="5070" y="3104"/>
                  </a:lnTo>
                  <a:lnTo>
                    <a:pt x="6699" y="2950"/>
                  </a:lnTo>
                  <a:lnTo>
                    <a:pt x="8297" y="2735"/>
                  </a:lnTo>
                  <a:lnTo>
                    <a:pt x="9065" y="2612"/>
                  </a:lnTo>
                  <a:lnTo>
                    <a:pt x="9771" y="2489"/>
                  </a:lnTo>
                  <a:lnTo>
                    <a:pt x="9833" y="2489"/>
                  </a:lnTo>
                  <a:lnTo>
                    <a:pt x="9833" y="2428"/>
                  </a:lnTo>
                  <a:lnTo>
                    <a:pt x="9741" y="2120"/>
                  </a:lnTo>
                  <a:lnTo>
                    <a:pt x="9649" y="1813"/>
                  </a:lnTo>
                  <a:lnTo>
                    <a:pt x="9495" y="1444"/>
                  </a:lnTo>
                  <a:lnTo>
                    <a:pt x="9249" y="1045"/>
                  </a:lnTo>
                  <a:lnTo>
                    <a:pt x="9126" y="861"/>
                  </a:lnTo>
                  <a:lnTo>
                    <a:pt x="8942" y="707"/>
                  </a:lnTo>
                  <a:lnTo>
                    <a:pt x="8758" y="523"/>
                  </a:lnTo>
                  <a:lnTo>
                    <a:pt x="8573" y="400"/>
                  </a:lnTo>
                  <a:lnTo>
                    <a:pt x="8327" y="277"/>
                  </a:lnTo>
                  <a:lnTo>
                    <a:pt x="8082" y="185"/>
                  </a:lnTo>
                  <a:lnTo>
                    <a:pt x="7713" y="93"/>
                  </a:lnTo>
                  <a:lnTo>
                    <a:pt x="7283" y="31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778813" y="2922375"/>
              <a:ext cx="80687" cy="93593"/>
            </a:xfrm>
            <a:custGeom>
              <a:rect b="b" l="l" r="r" t="t"/>
              <a:pathLst>
                <a:path extrusionOk="0" h="892" w="769">
                  <a:moveTo>
                    <a:pt x="154" y="0"/>
                  </a:moveTo>
                  <a:lnTo>
                    <a:pt x="93" y="31"/>
                  </a:ln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768"/>
                  </a:lnTo>
                  <a:lnTo>
                    <a:pt x="31" y="799"/>
                  </a:lnTo>
                  <a:lnTo>
                    <a:pt x="62" y="861"/>
                  </a:lnTo>
                  <a:lnTo>
                    <a:pt x="93" y="891"/>
                  </a:lnTo>
                  <a:lnTo>
                    <a:pt x="677" y="891"/>
                  </a:lnTo>
                  <a:lnTo>
                    <a:pt x="707" y="861"/>
                  </a:lnTo>
                  <a:lnTo>
                    <a:pt x="738" y="799"/>
                  </a:lnTo>
                  <a:lnTo>
                    <a:pt x="769" y="768"/>
                  </a:lnTo>
                  <a:lnTo>
                    <a:pt x="769" y="615"/>
                  </a:lnTo>
                  <a:lnTo>
                    <a:pt x="738" y="492"/>
                  </a:lnTo>
                  <a:lnTo>
                    <a:pt x="707" y="400"/>
                  </a:lnTo>
                  <a:lnTo>
                    <a:pt x="646" y="277"/>
                  </a:lnTo>
                  <a:lnTo>
                    <a:pt x="584" y="185"/>
                  </a:lnTo>
                  <a:lnTo>
                    <a:pt x="492" y="123"/>
                  </a:lnTo>
                  <a:lnTo>
                    <a:pt x="369" y="62"/>
                  </a:lnTo>
                  <a:lnTo>
                    <a:pt x="27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70D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736367" y="2674122"/>
              <a:ext cx="228946" cy="241852"/>
            </a:xfrm>
            <a:custGeom>
              <a:rect b="b" l="l" r="r" t="t"/>
              <a:pathLst>
                <a:path extrusionOk="0" h="2305" w="2182">
                  <a:moveTo>
                    <a:pt x="768" y="93"/>
                  </a:moveTo>
                  <a:lnTo>
                    <a:pt x="891" y="123"/>
                  </a:lnTo>
                  <a:lnTo>
                    <a:pt x="1014" y="185"/>
                  </a:lnTo>
                  <a:lnTo>
                    <a:pt x="1106" y="246"/>
                  </a:lnTo>
                  <a:lnTo>
                    <a:pt x="1168" y="369"/>
                  </a:lnTo>
                  <a:lnTo>
                    <a:pt x="2016" y="2182"/>
                  </a:lnTo>
                  <a:lnTo>
                    <a:pt x="1997" y="2182"/>
                  </a:lnTo>
                  <a:lnTo>
                    <a:pt x="1874" y="2151"/>
                  </a:lnTo>
                  <a:lnTo>
                    <a:pt x="1751" y="2090"/>
                  </a:lnTo>
                  <a:lnTo>
                    <a:pt x="1598" y="1998"/>
                  </a:lnTo>
                  <a:lnTo>
                    <a:pt x="1413" y="1844"/>
                  </a:lnTo>
                  <a:lnTo>
                    <a:pt x="1229" y="1660"/>
                  </a:lnTo>
                  <a:lnTo>
                    <a:pt x="1045" y="1414"/>
                  </a:lnTo>
                  <a:lnTo>
                    <a:pt x="154" y="246"/>
                  </a:lnTo>
                  <a:lnTo>
                    <a:pt x="123" y="185"/>
                  </a:lnTo>
                  <a:lnTo>
                    <a:pt x="154" y="123"/>
                  </a:lnTo>
                  <a:lnTo>
                    <a:pt x="215" y="93"/>
                  </a:lnTo>
                  <a:close/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31" y="246"/>
                  </a:lnTo>
                  <a:lnTo>
                    <a:pt x="62" y="308"/>
                  </a:lnTo>
                  <a:lnTo>
                    <a:pt x="953" y="1475"/>
                  </a:lnTo>
                  <a:lnTo>
                    <a:pt x="1168" y="1752"/>
                  </a:lnTo>
                  <a:lnTo>
                    <a:pt x="1352" y="1936"/>
                  </a:lnTo>
                  <a:lnTo>
                    <a:pt x="1536" y="2090"/>
                  </a:lnTo>
                  <a:lnTo>
                    <a:pt x="1690" y="2182"/>
                  </a:lnTo>
                  <a:lnTo>
                    <a:pt x="1844" y="2243"/>
                  </a:lnTo>
                  <a:lnTo>
                    <a:pt x="1967" y="2274"/>
                  </a:lnTo>
                  <a:lnTo>
                    <a:pt x="2089" y="2305"/>
                  </a:lnTo>
                  <a:lnTo>
                    <a:pt x="2182" y="2305"/>
                  </a:lnTo>
                  <a:lnTo>
                    <a:pt x="1291" y="308"/>
                  </a:lnTo>
                  <a:lnTo>
                    <a:pt x="1198" y="185"/>
                  </a:lnTo>
                  <a:lnTo>
                    <a:pt x="1076" y="93"/>
                  </a:lnTo>
                  <a:lnTo>
                    <a:pt x="922" y="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4" name="Google Shape;1914;p37"/>
          <p:cNvSpPr/>
          <p:nvPr/>
        </p:nvSpPr>
        <p:spPr>
          <a:xfrm>
            <a:off x="2087475" y="639247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5" name="Google Shape;1915;p37"/>
          <p:cNvSpPr/>
          <p:nvPr/>
        </p:nvSpPr>
        <p:spPr>
          <a:xfrm>
            <a:off x="2087475" y="1924300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6" name="Google Shape;1916;p37"/>
          <p:cNvSpPr/>
          <p:nvPr/>
        </p:nvSpPr>
        <p:spPr>
          <a:xfrm>
            <a:off x="2087475" y="3209347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7" name="Google Shape;1917;p37"/>
          <p:cNvSpPr txBox="1"/>
          <p:nvPr/>
        </p:nvSpPr>
        <p:spPr>
          <a:xfrm>
            <a:off x="541488" y="19043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Flex-Fuel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533400" y="6196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Electric Vehicles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533400" y="31897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Hybrid Gasoline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0" name="Google Shape;1920;p37"/>
          <p:cNvCxnSpPr/>
          <p:nvPr/>
        </p:nvCxnSpPr>
        <p:spPr>
          <a:xfrm>
            <a:off x="4069625" y="3394175"/>
            <a:ext cx="84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37"/>
          <p:cNvCxnSpPr/>
          <p:nvPr/>
        </p:nvCxnSpPr>
        <p:spPr>
          <a:xfrm>
            <a:off x="5074800" y="3394175"/>
            <a:ext cx="84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2" name="Google Shape;1922;p37"/>
          <p:cNvCxnSpPr/>
          <p:nvPr/>
        </p:nvCxnSpPr>
        <p:spPr>
          <a:xfrm>
            <a:off x="3595925" y="4398875"/>
            <a:ext cx="482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37"/>
          <p:cNvCxnSpPr/>
          <p:nvPr/>
        </p:nvCxnSpPr>
        <p:spPr>
          <a:xfrm>
            <a:off x="5074800" y="4398875"/>
            <a:ext cx="482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4" name="Google Shape;1924;p37"/>
          <p:cNvSpPr/>
          <p:nvPr/>
        </p:nvSpPr>
        <p:spPr>
          <a:xfrm>
            <a:off x="1373225" y="4053722"/>
            <a:ext cx="2222700" cy="691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7"/>
          <p:cNvSpPr/>
          <p:nvPr/>
        </p:nvSpPr>
        <p:spPr>
          <a:xfrm>
            <a:off x="5556900" y="4053722"/>
            <a:ext cx="2222700" cy="691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7"/>
          <p:cNvSpPr/>
          <p:nvPr/>
        </p:nvSpPr>
        <p:spPr>
          <a:xfrm>
            <a:off x="3008200" y="4158722"/>
            <a:ext cx="481200" cy="4812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7" name="Google Shape;1927;p37"/>
          <p:cNvSpPr/>
          <p:nvPr/>
        </p:nvSpPr>
        <p:spPr>
          <a:xfrm>
            <a:off x="5651375" y="4158722"/>
            <a:ext cx="481200" cy="481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8" name="Google Shape;1928;p37"/>
          <p:cNvSpPr txBox="1"/>
          <p:nvPr/>
        </p:nvSpPr>
        <p:spPr>
          <a:xfrm>
            <a:off x="1455225" y="4139075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Natural Gas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9" name="Google Shape;1929;p37"/>
          <p:cNvSpPr txBox="1"/>
          <p:nvPr/>
        </p:nvSpPr>
        <p:spPr>
          <a:xfrm>
            <a:off x="6132575" y="4138775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Plug-in Hybrid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38"/>
          <p:cNvGrpSpPr/>
          <p:nvPr/>
        </p:nvGrpSpPr>
        <p:grpSpPr>
          <a:xfrm>
            <a:off x="457200" y="534247"/>
            <a:ext cx="8229600" cy="3261300"/>
            <a:chOff x="457200" y="1465097"/>
            <a:chExt cx="8229600" cy="3261300"/>
          </a:xfrm>
        </p:grpSpPr>
        <p:sp>
          <p:nvSpPr>
            <p:cNvPr id="1935" name="Google Shape;1935;p38"/>
            <p:cNvSpPr/>
            <p:nvPr/>
          </p:nvSpPr>
          <p:spPr>
            <a:xfrm>
              <a:off x="3246150" y="1769897"/>
              <a:ext cx="2651700" cy="265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457200" y="14650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457200" y="275014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457200" y="40351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464100" y="14650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464100" y="275014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464100" y="4035197"/>
              <a:ext cx="2222700" cy="69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2" name="Google Shape;1942;p38"/>
            <p:cNvCxnSpPr>
              <a:stCxn id="1936" idx="3"/>
              <a:endCxn id="1935" idx="1"/>
            </p:cNvCxnSpPr>
            <p:nvPr/>
          </p:nvCxnSpPr>
          <p:spPr>
            <a:xfrm>
              <a:off x="2679900" y="18106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3" name="Google Shape;1943;p38"/>
            <p:cNvCxnSpPr>
              <a:stCxn id="1937" idx="3"/>
              <a:endCxn id="1935" idx="2"/>
            </p:cNvCxnSpPr>
            <p:nvPr/>
          </p:nvCxnSpPr>
          <p:spPr>
            <a:xfrm>
              <a:off x="2679900" y="3095747"/>
              <a:ext cx="566400" cy="6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4" name="Google Shape;1944;p38"/>
            <p:cNvCxnSpPr>
              <a:stCxn id="1938" idx="3"/>
              <a:endCxn id="1935" idx="3"/>
            </p:cNvCxnSpPr>
            <p:nvPr/>
          </p:nvCxnSpPr>
          <p:spPr>
            <a:xfrm flipH="1" rot="10800000">
              <a:off x="2679900" y="40333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5" name="Google Shape;1945;p38"/>
            <p:cNvCxnSpPr>
              <a:stCxn id="1939" idx="1"/>
              <a:endCxn id="1935" idx="7"/>
            </p:cNvCxnSpPr>
            <p:nvPr/>
          </p:nvCxnSpPr>
          <p:spPr>
            <a:xfrm flipH="1">
              <a:off x="5509500" y="18106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38"/>
            <p:cNvCxnSpPr>
              <a:stCxn id="1940" idx="1"/>
              <a:endCxn id="1935" idx="6"/>
            </p:cNvCxnSpPr>
            <p:nvPr/>
          </p:nvCxnSpPr>
          <p:spPr>
            <a:xfrm flipH="1">
              <a:off x="5898000" y="3095747"/>
              <a:ext cx="566100" cy="6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38"/>
            <p:cNvCxnSpPr>
              <a:stCxn id="1941" idx="1"/>
              <a:endCxn id="1935" idx="5"/>
            </p:cNvCxnSpPr>
            <p:nvPr/>
          </p:nvCxnSpPr>
          <p:spPr>
            <a:xfrm rot="10800000">
              <a:off x="5509500" y="4033397"/>
              <a:ext cx="954600" cy="347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8" name="Google Shape;1948;p38"/>
            <p:cNvSpPr/>
            <p:nvPr/>
          </p:nvSpPr>
          <p:spPr>
            <a:xfrm>
              <a:off x="3342900" y="1866962"/>
              <a:ext cx="2458200" cy="2458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9" name="Google Shape;1949;p38"/>
          <p:cNvSpPr/>
          <p:nvPr/>
        </p:nvSpPr>
        <p:spPr>
          <a:xfrm>
            <a:off x="6575325" y="639247"/>
            <a:ext cx="481200" cy="48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0" name="Google Shape;1950;p38"/>
          <p:cNvSpPr/>
          <p:nvPr/>
        </p:nvSpPr>
        <p:spPr>
          <a:xfrm>
            <a:off x="6575325" y="1924300"/>
            <a:ext cx="481200" cy="481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1" name="Google Shape;1951;p38"/>
          <p:cNvSpPr/>
          <p:nvPr/>
        </p:nvSpPr>
        <p:spPr>
          <a:xfrm>
            <a:off x="6575325" y="3209347"/>
            <a:ext cx="481200" cy="48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2" name="Google Shape;1952;p38"/>
          <p:cNvSpPr txBox="1"/>
          <p:nvPr/>
        </p:nvSpPr>
        <p:spPr>
          <a:xfrm>
            <a:off x="7091550" y="6193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Diesel and Diesel Hybrid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3" name="Google Shape;1953;p38"/>
          <p:cNvSpPr txBox="1"/>
          <p:nvPr/>
        </p:nvSpPr>
        <p:spPr>
          <a:xfrm>
            <a:off x="7091550" y="19043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Gasoline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4" name="Google Shape;1954;p38"/>
          <p:cNvSpPr txBox="1"/>
          <p:nvPr/>
        </p:nvSpPr>
        <p:spPr>
          <a:xfrm>
            <a:off x="7091550" y="31894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Hydrogen fuel cell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5" name="Google Shape;1955;p38"/>
          <p:cNvSpPr txBox="1"/>
          <p:nvPr>
            <p:ph type="title"/>
          </p:nvPr>
        </p:nvSpPr>
        <p:spPr>
          <a:xfrm>
            <a:off x="457200" y="30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Vehicles in California</a:t>
            </a:r>
            <a:endParaRPr sz="2300"/>
          </a:p>
        </p:txBody>
      </p:sp>
      <p:sp>
        <p:nvSpPr>
          <p:cNvPr id="1956" name="Google Shape;1956;p38"/>
          <p:cNvSpPr/>
          <p:nvPr/>
        </p:nvSpPr>
        <p:spPr>
          <a:xfrm>
            <a:off x="5248930" y="825238"/>
            <a:ext cx="177428" cy="145216"/>
          </a:xfrm>
          <a:custGeom>
            <a:rect b="b" l="l" r="r" t="t"/>
            <a:pathLst>
              <a:path extrusionOk="0" fill="none" h="1384" w="1691">
                <a:moveTo>
                  <a:pt x="216" y="1383"/>
                </a:moveTo>
                <a:lnTo>
                  <a:pt x="0" y="0"/>
                </a:lnTo>
                <a:lnTo>
                  <a:pt x="1690" y="0"/>
                </a:lnTo>
                <a:lnTo>
                  <a:pt x="246" y="1383"/>
                </a:lnTo>
                <a:lnTo>
                  <a:pt x="216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38"/>
          <p:cNvGrpSpPr/>
          <p:nvPr/>
        </p:nvGrpSpPr>
        <p:grpSpPr>
          <a:xfrm>
            <a:off x="2473125" y="1240367"/>
            <a:ext cx="4197592" cy="1699046"/>
            <a:chOff x="2473200" y="2171217"/>
            <a:chExt cx="4197592" cy="1699046"/>
          </a:xfrm>
        </p:grpSpPr>
        <p:sp>
          <p:nvSpPr>
            <p:cNvPr id="1958" name="Google Shape;1958;p38"/>
            <p:cNvSpPr/>
            <p:nvPr/>
          </p:nvSpPr>
          <p:spPr>
            <a:xfrm>
              <a:off x="5184400" y="2300170"/>
              <a:ext cx="125910" cy="180576"/>
            </a:xfrm>
            <a:custGeom>
              <a:rect b="b" l="l" r="r" t="t"/>
              <a:pathLst>
                <a:path extrusionOk="0" fill="none" h="1721" w="1200">
                  <a:moveTo>
                    <a:pt x="1199" y="1721"/>
                  </a:moveTo>
                  <a:lnTo>
                    <a:pt x="1" y="768"/>
                  </a:lnTo>
                  <a:lnTo>
                    <a:pt x="923" y="0"/>
                  </a:lnTo>
                  <a:lnTo>
                    <a:pt x="1199" y="17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5042646" y="3267263"/>
              <a:ext cx="148364" cy="25916"/>
            </a:xfrm>
            <a:custGeom>
              <a:rect b="b" l="l" r="r" t="t"/>
              <a:pathLst>
                <a:path extrusionOk="0" fill="none" h="247" w="1414">
                  <a:moveTo>
                    <a:pt x="0" y="1"/>
                  </a:moveTo>
                  <a:lnTo>
                    <a:pt x="0" y="1"/>
                  </a:lnTo>
                  <a:lnTo>
                    <a:pt x="62" y="155"/>
                  </a:lnTo>
                  <a:lnTo>
                    <a:pt x="1198" y="247"/>
                  </a:lnTo>
                  <a:lnTo>
                    <a:pt x="1198" y="247"/>
                  </a:lnTo>
                  <a:lnTo>
                    <a:pt x="1413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4958810" y="2777263"/>
              <a:ext cx="16158" cy="16263"/>
            </a:xfrm>
            <a:custGeom>
              <a:rect b="b" l="l" r="r" t="t"/>
              <a:pathLst>
                <a:path extrusionOk="0" h="155" w="154">
                  <a:moveTo>
                    <a:pt x="92" y="1"/>
                  </a:move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9E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4958810" y="2777263"/>
              <a:ext cx="16158" cy="16263"/>
            </a:xfrm>
            <a:custGeom>
              <a:rect b="b" l="l" r="r" t="t"/>
              <a:pathLst>
                <a:path extrusionOk="0" fill="none" h="155" w="154">
                  <a:moveTo>
                    <a:pt x="92" y="1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908348" y="3422027"/>
              <a:ext cx="312781" cy="312886"/>
            </a:xfrm>
            <a:custGeom>
              <a:rect b="b" l="l" r="r" t="t"/>
              <a:pathLst>
                <a:path extrusionOk="0" h="2982" w="2981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46"/>
                  </a:lnTo>
                  <a:lnTo>
                    <a:pt x="124" y="892"/>
                  </a:lnTo>
                  <a:lnTo>
                    <a:pt x="31" y="1199"/>
                  </a:lnTo>
                  <a:lnTo>
                    <a:pt x="1" y="1476"/>
                  </a:lnTo>
                  <a:lnTo>
                    <a:pt x="31" y="1783"/>
                  </a:lnTo>
                  <a:lnTo>
                    <a:pt x="124" y="2059"/>
                  </a:lnTo>
                  <a:lnTo>
                    <a:pt x="277" y="2305"/>
                  </a:lnTo>
                  <a:lnTo>
                    <a:pt x="461" y="2551"/>
                  </a:lnTo>
                  <a:lnTo>
                    <a:pt x="677" y="2735"/>
                  </a:lnTo>
                  <a:lnTo>
                    <a:pt x="922" y="2858"/>
                  </a:lnTo>
                  <a:lnTo>
                    <a:pt x="1199" y="2951"/>
                  </a:lnTo>
                  <a:lnTo>
                    <a:pt x="1506" y="2981"/>
                  </a:lnTo>
                  <a:lnTo>
                    <a:pt x="1813" y="2951"/>
                  </a:lnTo>
                  <a:lnTo>
                    <a:pt x="2090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05"/>
                  </a:lnTo>
                  <a:lnTo>
                    <a:pt x="2889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89" y="892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6" y="247"/>
                  </a:lnTo>
                  <a:lnTo>
                    <a:pt x="2090" y="124"/>
                  </a:lnTo>
                  <a:lnTo>
                    <a:pt x="1813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3137296" y="3370509"/>
              <a:ext cx="312781" cy="312781"/>
            </a:xfrm>
            <a:custGeom>
              <a:rect b="b" l="l" r="r" t="t"/>
              <a:pathLst>
                <a:path extrusionOk="0" h="2981" w="2981">
                  <a:moveTo>
                    <a:pt x="1475" y="0"/>
                  </a:move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3137296" y="3370509"/>
              <a:ext cx="312781" cy="312781"/>
            </a:xfrm>
            <a:custGeom>
              <a:rect b="b" l="l" r="r" t="t"/>
              <a:pathLst>
                <a:path extrusionOk="0" fill="none" h="2981" w="2981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3401605" y="3280169"/>
              <a:ext cx="451492" cy="454745"/>
            </a:xfrm>
            <a:custGeom>
              <a:rect b="b" l="l" r="r" t="t"/>
              <a:pathLst>
                <a:path extrusionOk="0" h="4334" w="4303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3401605" y="3280169"/>
              <a:ext cx="451492" cy="454745"/>
            </a:xfrm>
            <a:custGeom>
              <a:rect b="b" l="l" r="r" t="t"/>
              <a:pathLst>
                <a:path extrusionOk="0" fill="none" h="4334" w="4303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4549389" y="3238304"/>
              <a:ext cx="415923" cy="416028"/>
            </a:xfrm>
            <a:custGeom>
              <a:rect b="b" l="l" r="r" t="t"/>
              <a:pathLst>
                <a:path extrusionOk="0" h="3965" w="3964">
                  <a:moveTo>
                    <a:pt x="1782" y="0"/>
                  </a:move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4549389" y="3238304"/>
              <a:ext cx="415923" cy="416028"/>
            </a:xfrm>
            <a:custGeom>
              <a:rect b="b" l="l" r="r" t="t"/>
              <a:pathLst>
                <a:path extrusionOk="0" fill="none" h="3965" w="3964">
                  <a:moveTo>
                    <a:pt x="3964" y="1967"/>
                  </a:move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782" y="0"/>
                  </a:ln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1997" y="3964"/>
                  </a:lnTo>
                  <a:lnTo>
                    <a:pt x="1997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4884627" y="3305980"/>
              <a:ext cx="312781" cy="312886"/>
            </a:xfrm>
            <a:custGeom>
              <a:rect b="b" l="l" r="r" t="t"/>
              <a:pathLst>
                <a:path extrusionOk="0" h="2982" w="2981">
                  <a:moveTo>
                    <a:pt x="1475" y="1"/>
                  </a:move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4884627" y="3305980"/>
              <a:ext cx="312781" cy="312886"/>
            </a:xfrm>
            <a:custGeom>
              <a:rect b="b" l="l" r="r" t="t"/>
              <a:pathLst>
                <a:path extrusionOk="0" fill="none" h="2982" w="2981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lnTo>
                    <a:pt x="1475" y="1"/>
                  </a:ln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5110323" y="3257610"/>
              <a:ext cx="312781" cy="312886"/>
            </a:xfrm>
            <a:custGeom>
              <a:rect b="b" l="l" r="r" t="t"/>
              <a:pathLst>
                <a:path extrusionOk="0" h="2982" w="2981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5110323" y="3257610"/>
              <a:ext cx="312781" cy="312886"/>
            </a:xfrm>
            <a:custGeom>
              <a:rect b="b" l="l" r="r" t="t"/>
              <a:pathLst>
                <a:path extrusionOk="0" fill="none" h="2982" w="2981">
                  <a:moveTo>
                    <a:pt x="2981" y="1476"/>
                  </a:move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5374631" y="3167374"/>
              <a:ext cx="454745" cy="451492"/>
            </a:xfrm>
            <a:custGeom>
              <a:rect b="b" l="l" r="r" t="t"/>
              <a:pathLst>
                <a:path extrusionOk="0" h="4303" w="4334">
                  <a:moveTo>
                    <a:pt x="1937" y="0"/>
                  </a:move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5374631" y="3167374"/>
              <a:ext cx="454745" cy="451492"/>
            </a:xfrm>
            <a:custGeom>
              <a:rect b="b" l="l" r="r" t="t"/>
              <a:pathLst>
                <a:path extrusionOk="0" fill="none" h="4303" w="4334">
                  <a:moveTo>
                    <a:pt x="4333" y="2151"/>
                  </a:move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1937" y="0"/>
                  </a:ln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152" y="4302"/>
                  </a:lnTo>
                  <a:lnTo>
                    <a:pt x="2152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4001256" y="3280169"/>
              <a:ext cx="451492" cy="454745"/>
            </a:xfrm>
            <a:custGeom>
              <a:rect b="b" l="l" r="r" t="t"/>
              <a:pathLst>
                <a:path extrusionOk="0" h="4334" w="4303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4001256" y="3280169"/>
              <a:ext cx="451492" cy="454745"/>
            </a:xfrm>
            <a:custGeom>
              <a:rect b="b" l="l" r="r" t="t"/>
              <a:pathLst>
                <a:path extrusionOk="0" fill="none" h="4334" w="4303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4226952" y="3473650"/>
              <a:ext cx="199987" cy="203240"/>
            </a:xfrm>
            <a:custGeom>
              <a:rect b="b" l="l" r="r" t="t"/>
              <a:pathLst>
                <a:path extrusionOk="0" h="1937" w="1906">
                  <a:moveTo>
                    <a:pt x="953" y="0"/>
                  </a:move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4226952" y="3473650"/>
              <a:ext cx="199987" cy="203240"/>
            </a:xfrm>
            <a:custGeom>
              <a:rect b="b" l="l" r="r" t="t"/>
              <a:pathLst>
                <a:path extrusionOk="0" fill="none" h="1937" w="1906">
                  <a:moveTo>
                    <a:pt x="1905" y="953"/>
                  </a:move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4365559" y="3351098"/>
              <a:ext cx="325687" cy="322539"/>
            </a:xfrm>
            <a:custGeom>
              <a:rect b="b" l="l" r="r" t="t"/>
              <a:pathLst>
                <a:path extrusionOk="0" h="3074" w="3104">
                  <a:moveTo>
                    <a:pt x="1537" y="1"/>
                  </a:move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4365559" y="3351098"/>
              <a:ext cx="325687" cy="322539"/>
            </a:xfrm>
            <a:custGeom>
              <a:rect b="b" l="l" r="r" t="t"/>
              <a:pathLst>
                <a:path extrusionOk="0" fill="none" h="3074" w="3104">
                  <a:moveTo>
                    <a:pt x="3104" y="1537"/>
                  </a:move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4668585" y="3441438"/>
              <a:ext cx="232304" cy="235452"/>
            </a:xfrm>
            <a:custGeom>
              <a:rect b="b" l="l" r="r" t="t"/>
              <a:pathLst>
                <a:path extrusionOk="0" h="2244" w="2214">
                  <a:moveTo>
                    <a:pt x="1107" y="0"/>
                  </a:move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4668585" y="3441438"/>
              <a:ext cx="232304" cy="235452"/>
            </a:xfrm>
            <a:custGeom>
              <a:rect b="b" l="l" r="r" t="t"/>
              <a:pathLst>
                <a:path extrusionOk="0" fill="none" h="2244" w="2214">
                  <a:moveTo>
                    <a:pt x="2213" y="1137"/>
                  </a:move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482769" y="3528421"/>
              <a:ext cx="229051" cy="229051"/>
            </a:xfrm>
            <a:custGeom>
              <a:rect b="b" l="l" r="r" t="t"/>
              <a:pathLst>
                <a:path extrusionOk="0" fill="none" h="2183" w="2183">
                  <a:moveTo>
                    <a:pt x="2182" y="1107"/>
                  </a:moveTo>
                  <a:lnTo>
                    <a:pt x="2182" y="1107"/>
                  </a:lnTo>
                  <a:lnTo>
                    <a:pt x="2182" y="861"/>
                  </a:lnTo>
                  <a:lnTo>
                    <a:pt x="2090" y="677"/>
                  </a:lnTo>
                  <a:lnTo>
                    <a:pt x="1998" y="492"/>
                  </a:lnTo>
                  <a:lnTo>
                    <a:pt x="1875" y="308"/>
                  </a:lnTo>
                  <a:lnTo>
                    <a:pt x="1721" y="185"/>
                  </a:lnTo>
                  <a:lnTo>
                    <a:pt x="1506" y="93"/>
                  </a:lnTo>
                  <a:lnTo>
                    <a:pt x="1322" y="32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861" y="32"/>
                  </a:lnTo>
                  <a:lnTo>
                    <a:pt x="677" y="93"/>
                  </a:lnTo>
                  <a:lnTo>
                    <a:pt x="492" y="185"/>
                  </a:lnTo>
                  <a:lnTo>
                    <a:pt x="308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2" y="861"/>
                  </a:lnTo>
                  <a:lnTo>
                    <a:pt x="1" y="1107"/>
                  </a:lnTo>
                  <a:lnTo>
                    <a:pt x="1" y="1107"/>
                  </a:lnTo>
                  <a:lnTo>
                    <a:pt x="32" y="1322"/>
                  </a:lnTo>
                  <a:lnTo>
                    <a:pt x="93" y="1537"/>
                  </a:lnTo>
                  <a:lnTo>
                    <a:pt x="185" y="1721"/>
                  </a:lnTo>
                  <a:lnTo>
                    <a:pt x="308" y="1875"/>
                  </a:lnTo>
                  <a:lnTo>
                    <a:pt x="492" y="1998"/>
                  </a:lnTo>
                  <a:lnTo>
                    <a:pt x="677" y="2121"/>
                  </a:lnTo>
                  <a:lnTo>
                    <a:pt x="861" y="2182"/>
                  </a:lnTo>
                  <a:lnTo>
                    <a:pt x="1107" y="2182"/>
                  </a:lnTo>
                  <a:lnTo>
                    <a:pt x="1107" y="2182"/>
                  </a:lnTo>
                  <a:lnTo>
                    <a:pt x="1322" y="2182"/>
                  </a:lnTo>
                  <a:lnTo>
                    <a:pt x="1506" y="2121"/>
                  </a:lnTo>
                  <a:lnTo>
                    <a:pt x="1721" y="1998"/>
                  </a:lnTo>
                  <a:lnTo>
                    <a:pt x="1875" y="1875"/>
                  </a:lnTo>
                  <a:lnTo>
                    <a:pt x="1998" y="1721"/>
                  </a:lnTo>
                  <a:lnTo>
                    <a:pt x="2090" y="1537"/>
                  </a:lnTo>
                  <a:lnTo>
                    <a:pt x="2182" y="1322"/>
                  </a:lnTo>
                  <a:lnTo>
                    <a:pt x="2182" y="11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2963119" y="3528421"/>
              <a:ext cx="174280" cy="171028"/>
            </a:xfrm>
            <a:custGeom>
              <a:rect b="b" l="l" r="r" t="t"/>
              <a:pathLst>
                <a:path extrusionOk="0" h="1630" w="1661">
                  <a:moveTo>
                    <a:pt x="83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70" y="154"/>
                  </a:lnTo>
                  <a:lnTo>
                    <a:pt x="247" y="247"/>
                  </a:lnTo>
                  <a:lnTo>
                    <a:pt x="155" y="369"/>
                  </a:lnTo>
                  <a:lnTo>
                    <a:pt x="62" y="492"/>
                  </a:lnTo>
                  <a:lnTo>
                    <a:pt x="32" y="646"/>
                  </a:lnTo>
                  <a:lnTo>
                    <a:pt x="1" y="830"/>
                  </a:lnTo>
                  <a:lnTo>
                    <a:pt x="32" y="984"/>
                  </a:lnTo>
                  <a:lnTo>
                    <a:pt x="62" y="1138"/>
                  </a:lnTo>
                  <a:lnTo>
                    <a:pt x="155" y="1291"/>
                  </a:lnTo>
                  <a:lnTo>
                    <a:pt x="247" y="1414"/>
                  </a:lnTo>
                  <a:lnTo>
                    <a:pt x="370" y="1506"/>
                  </a:lnTo>
                  <a:lnTo>
                    <a:pt x="523" y="1568"/>
                  </a:lnTo>
                  <a:lnTo>
                    <a:pt x="677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6"/>
                  </a:lnTo>
                  <a:lnTo>
                    <a:pt x="1414" y="1414"/>
                  </a:lnTo>
                  <a:lnTo>
                    <a:pt x="1507" y="1291"/>
                  </a:lnTo>
                  <a:lnTo>
                    <a:pt x="1599" y="1138"/>
                  </a:lnTo>
                  <a:lnTo>
                    <a:pt x="1629" y="984"/>
                  </a:lnTo>
                  <a:lnTo>
                    <a:pt x="1660" y="830"/>
                  </a:lnTo>
                  <a:lnTo>
                    <a:pt x="1629" y="646"/>
                  </a:lnTo>
                  <a:lnTo>
                    <a:pt x="1599" y="492"/>
                  </a:lnTo>
                  <a:lnTo>
                    <a:pt x="1507" y="369"/>
                  </a:lnTo>
                  <a:lnTo>
                    <a:pt x="1414" y="247"/>
                  </a:lnTo>
                  <a:lnTo>
                    <a:pt x="1291" y="154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2963119" y="3528421"/>
              <a:ext cx="174280" cy="171028"/>
            </a:xfrm>
            <a:custGeom>
              <a:rect b="b" l="l" r="r" t="t"/>
              <a:pathLst>
                <a:path extrusionOk="0" fill="none" h="1630" w="1661">
                  <a:moveTo>
                    <a:pt x="1660" y="830"/>
                  </a:moveTo>
                  <a:lnTo>
                    <a:pt x="1660" y="830"/>
                  </a:lnTo>
                  <a:lnTo>
                    <a:pt x="1629" y="984"/>
                  </a:lnTo>
                  <a:lnTo>
                    <a:pt x="1599" y="1138"/>
                  </a:lnTo>
                  <a:lnTo>
                    <a:pt x="1507" y="1291"/>
                  </a:lnTo>
                  <a:lnTo>
                    <a:pt x="1414" y="1414"/>
                  </a:lnTo>
                  <a:lnTo>
                    <a:pt x="1291" y="1506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1" y="1629"/>
                  </a:lnTo>
                  <a:lnTo>
                    <a:pt x="831" y="1629"/>
                  </a:lnTo>
                  <a:lnTo>
                    <a:pt x="677" y="1629"/>
                  </a:lnTo>
                  <a:lnTo>
                    <a:pt x="523" y="1568"/>
                  </a:lnTo>
                  <a:lnTo>
                    <a:pt x="370" y="1506"/>
                  </a:lnTo>
                  <a:lnTo>
                    <a:pt x="247" y="1414"/>
                  </a:lnTo>
                  <a:lnTo>
                    <a:pt x="155" y="1291"/>
                  </a:lnTo>
                  <a:lnTo>
                    <a:pt x="62" y="1138"/>
                  </a:lnTo>
                  <a:lnTo>
                    <a:pt x="32" y="984"/>
                  </a:lnTo>
                  <a:lnTo>
                    <a:pt x="1" y="830"/>
                  </a:lnTo>
                  <a:lnTo>
                    <a:pt x="1" y="830"/>
                  </a:lnTo>
                  <a:lnTo>
                    <a:pt x="32" y="646"/>
                  </a:lnTo>
                  <a:lnTo>
                    <a:pt x="62" y="492"/>
                  </a:lnTo>
                  <a:lnTo>
                    <a:pt x="155" y="369"/>
                  </a:lnTo>
                  <a:lnTo>
                    <a:pt x="247" y="247"/>
                  </a:lnTo>
                  <a:lnTo>
                    <a:pt x="370" y="154"/>
                  </a:lnTo>
                  <a:lnTo>
                    <a:pt x="523" y="62"/>
                  </a:lnTo>
                  <a:lnTo>
                    <a:pt x="677" y="3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4"/>
                  </a:lnTo>
                  <a:lnTo>
                    <a:pt x="1414" y="247"/>
                  </a:lnTo>
                  <a:lnTo>
                    <a:pt x="1507" y="369"/>
                  </a:lnTo>
                  <a:lnTo>
                    <a:pt x="1599" y="492"/>
                  </a:lnTo>
                  <a:lnTo>
                    <a:pt x="1629" y="646"/>
                  </a:lnTo>
                  <a:lnTo>
                    <a:pt x="1660" y="83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3114737" y="3460745"/>
              <a:ext cx="232199" cy="232199"/>
            </a:xfrm>
            <a:custGeom>
              <a:rect b="b" l="l" r="r" t="t"/>
              <a:pathLst>
                <a:path extrusionOk="0" h="2213" w="2213">
                  <a:moveTo>
                    <a:pt x="1106" y="1"/>
                  </a:moveTo>
                  <a:lnTo>
                    <a:pt x="860" y="31"/>
                  </a:lnTo>
                  <a:lnTo>
                    <a:pt x="676" y="93"/>
                  </a:lnTo>
                  <a:lnTo>
                    <a:pt x="492" y="185"/>
                  </a:lnTo>
                  <a:lnTo>
                    <a:pt x="307" y="339"/>
                  </a:lnTo>
                  <a:lnTo>
                    <a:pt x="184" y="492"/>
                  </a:lnTo>
                  <a:lnTo>
                    <a:pt x="92" y="677"/>
                  </a:lnTo>
                  <a:lnTo>
                    <a:pt x="0" y="892"/>
                  </a:lnTo>
                  <a:lnTo>
                    <a:pt x="0" y="1107"/>
                  </a:lnTo>
                  <a:lnTo>
                    <a:pt x="0" y="1352"/>
                  </a:lnTo>
                  <a:lnTo>
                    <a:pt x="92" y="1537"/>
                  </a:lnTo>
                  <a:lnTo>
                    <a:pt x="184" y="1752"/>
                  </a:lnTo>
                  <a:lnTo>
                    <a:pt x="307" y="1906"/>
                  </a:lnTo>
                  <a:lnTo>
                    <a:pt x="492" y="2028"/>
                  </a:lnTo>
                  <a:lnTo>
                    <a:pt x="676" y="2151"/>
                  </a:lnTo>
                  <a:lnTo>
                    <a:pt x="860" y="2213"/>
                  </a:lnTo>
                  <a:lnTo>
                    <a:pt x="1321" y="2213"/>
                  </a:lnTo>
                  <a:lnTo>
                    <a:pt x="1536" y="2151"/>
                  </a:lnTo>
                  <a:lnTo>
                    <a:pt x="1721" y="2028"/>
                  </a:lnTo>
                  <a:lnTo>
                    <a:pt x="1874" y="1906"/>
                  </a:lnTo>
                  <a:lnTo>
                    <a:pt x="2028" y="1752"/>
                  </a:lnTo>
                  <a:lnTo>
                    <a:pt x="2120" y="1537"/>
                  </a:lnTo>
                  <a:lnTo>
                    <a:pt x="2182" y="1352"/>
                  </a:lnTo>
                  <a:lnTo>
                    <a:pt x="2212" y="1107"/>
                  </a:lnTo>
                  <a:lnTo>
                    <a:pt x="2182" y="892"/>
                  </a:lnTo>
                  <a:lnTo>
                    <a:pt x="2120" y="677"/>
                  </a:lnTo>
                  <a:lnTo>
                    <a:pt x="2028" y="492"/>
                  </a:lnTo>
                  <a:lnTo>
                    <a:pt x="1874" y="339"/>
                  </a:lnTo>
                  <a:lnTo>
                    <a:pt x="1721" y="185"/>
                  </a:lnTo>
                  <a:lnTo>
                    <a:pt x="1536" y="93"/>
                  </a:lnTo>
                  <a:lnTo>
                    <a:pt x="1321" y="3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3114737" y="3460745"/>
              <a:ext cx="232199" cy="232199"/>
            </a:xfrm>
            <a:custGeom>
              <a:rect b="b" l="l" r="r" t="t"/>
              <a:pathLst>
                <a:path extrusionOk="0" fill="none" h="2213" w="2213">
                  <a:moveTo>
                    <a:pt x="2212" y="1107"/>
                  </a:moveTo>
                  <a:lnTo>
                    <a:pt x="2212" y="1107"/>
                  </a:lnTo>
                  <a:lnTo>
                    <a:pt x="2182" y="1352"/>
                  </a:lnTo>
                  <a:lnTo>
                    <a:pt x="2120" y="1537"/>
                  </a:lnTo>
                  <a:lnTo>
                    <a:pt x="2028" y="1752"/>
                  </a:lnTo>
                  <a:lnTo>
                    <a:pt x="1874" y="1906"/>
                  </a:lnTo>
                  <a:lnTo>
                    <a:pt x="1721" y="2028"/>
                  </a:lnTo>
                  <a:lnTo>
                    <a:pt x="1536" y="2151"/>
                  </a:lnTo>
                  <a:lnTo>
                    <a:pt x="1321" y="2213"/>
                  </a:lnTo>
                  <a:lnTo>
                    <a:pt x="1106" y="2213"/>
                  </a:lnTo>
                  <a:lnTo>
                    <a:pt x="1106" y="2213"/>
                  </a:lnTo>
                  <a:lnTo>
                    <a:pt x="860" y="2213"/>
                  </a:lnTo>
                  <a:lnTo>
                    <a:pt x="676" y="2151"/>
                  </a:lnTo>
                  <a:lnTo>
                    <a:pt x="492" y="2028"/>
                  </a:lnTo>
                  <a:lnTo>
                    <a:pt x="307" y="1906"/>
                  </a:lnTo>
                  <a:lnTo>
                    <a:pt x="184" y="1752"/>
                  </a:lnTo>
                  <a:lnTo>
                    <a:pt x="92" y="1537"/>
                  </a:lnTo>
                  <a:lnTo>
                    <a:pt x="0" y="1352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0" y="892"/>
                  </a:lnTo>
                  <a:lnTo>
                    <a:pt x="92" y="677"/>
                  </a:lnTo>
                  <a:lnTo>
                    <a:pt x="184" y="492"/>
                  </a:lnTo>
                  <a:lnTo>
                    <a:pt x="307" y="339"/>
                  </a:lnTo>
                  <a:lnTo>
                    <a:pt x="492" y="185"/>
                  </a:lnTo>
                  <a:lnTo>
                    <a:pt x="676" y="93"/>
                  </a:lnTo>
                  <a:lnTo>
                    <a:pt x="860" y="3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321" y="31"/>
                  </a:lnTo>
                  <a:lnTo>
                    <a:pt x="1536" y="93"/>
                  </a:lnTo>
                  <a:lnTo>
                    <a:pt x="1721" y="185"/>
                  </a:lnTo>
                  <a:lnTo>
                    <a:pt x="1874" y="339"/>
                  </a:lnTo>
                  <a:lnTo>
                    <a:pt x="2028" y="492"/>
                  </a:lnTo>
                  <a:lnTo>
                    <a:pt x="2120" y="677"/>
                  </a:lnTo>
                  <a:lnTo>
                    <a:pt x="2182" y="892"/>
                  </a:lnTo>
                  <a:lnTo>
                    <a:pt x="2212" y="11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3291957" y="3393068"/>
              <a:ext cx="335445" cy="335340"/>
            </a:xfrm>
            <a:custGeom>
              <a:rect b="b" l="l" r="r" t="t"/>
              <a:pathLst>
                <a:path extrusionOk="0" h="3196" w="3197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8" y="277"/>
                  </a:lnTo>
                  <a:lnTo>
                    <a:pt x="462" y="461"/>
                  </a:lnTo>
                  <a:lnTo>
                    <a:pt x="278" y="707"/>
                  </a:lnTo>
                  <a:lnTo>
                    <a:pt x="124" y="984"/>
                  </a:lnTo>
                  <a:lnTo>
                    <a:pt x="32" y="1291"/>
                  </a:lnTo>
                  <a:lnTo>
                    <a:pt x="1" y="1598"/>
                  </a:lnTo>
                  <a:lnTo>
                    <a:pt x="32" y="1905"/>
                  </a:lnTo>
                  <a:lnTo>
                    <a:pt x="124" y="2213"/>
                  </a:lnTo>
                  <a:lnTo>
                    <a:pt x="278" y="2489"/>
                  </a:lnTo>
                  <a:lnTo>
                    <a:pt x="462" y="2735"/>
                  </a:lnTo>
                  <a:lnTo>
                    <a:pt x="708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36" y="2735"/>
                  </a:lnTo>
                  <a:lnTo>
                    <a:pt x="2920" y="2489"/>
                  </a:lnTo>
                  <a:lnTo>
                    <a:pt x="3074" y="2213"/>
                  </a:lnTo>
                  <a:lnTo>
                    <a:pt x="3166" y="1905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4" y="984"/>
                  </a:lnTo>
                  <a:lnTo>
                    <a:pt x="2920" y="707"/>
                  </a:lnTo>
                  <a:lnTo>
                    <a:pt x="2736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3291957" y="3393068"/>
              <a:ext cx="335445" cy="335340"/>
            </a:xfrm>
            <a:custGeom>
              <a:rect b="b" l="l" r="r" t="t"/>
              <a:pathLst>
                <a:path extrusionOk="0" fill="none" h="3196" w="3197">
                  <a:moveTo>
                    <a:pt x="3196" y="1598"/>
                  </a:moveTo>
                  <a:lnTo>
                    <a:pt x="3196" y="1598"/>
                  </a:lnTo>
                  <a:lnTo>
                    <a:pt x="3166" y="1905"/>
                  </a:lnTo>
                  <a:lnTo>
                    <a:pt x="3074" y="2213"/>
                  </a:lnTo>
                  <a:lnTo>
                    <a:pt x="2920" y="2489"/>
                  </a:lnTo>
                  <a:lnTo>
                    <a:pt x="2736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8" y="2919"/>
                  </a:lnTo>
                  <a:lnTo>
                    <a:pt x="462" y="2735"/>
                  </a:lnTo>
                  <a:lnTo>
                    <a:pt x="278" y="2489"/>
                  </a:lnTo>
                  <a:lnTo>
                    <a:pt x="124" y="2213"/>
                  </a:lnTo>
                  <a:lnTo>
                    <a:pt x="32" y="1905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2" y="1291"/>
                  </a:lnTo>
                  <a:lnTo>
                    <a:pt x="124" y="984"/>
                  </a:lnTo>
                  <a:lnTo>
                    <a:pt x="278" y="707"/>
                  </a:lnTo>
                  <a:lnTo>
                    <a:pt x="462" y="461"/>
                  </a:lnTo>
                  <a:lnTo>
                    <a:pt x="708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36" y="461"/>
                  </a:lnTo>
                  <a:lnTo>
                    <a:pt x="2920" y="707"/>
                  </a:lnTo>
                  <a:lnTo>
                    <a:pt x="3074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3562771" y="3405974"/>
              <a:ext cx="332193" cy="332088"/>
            </a:xfrm>
            <a:custGeom>
              <a:rect b="b" l="l" r="r" t="t"/>
              <a:pathLst>
                <a:path extrusionOk="0" h="3165" w="3166">
                  <a:moveTo>
                    <a:pt x="1599" y="0"/>
                  </a:moveTo>
                  <a:lnTo>
                    <a:pt x="1261" y="31"/>
                  </a:lnTo>
                  <a:lnTo>
                    <a:pt x="953" y="123"/>
                  </a:lnTo>
                  <a:lnTo>
                    <a:pt x="708" y="246"/>
                  </a:lnTo>
                  <a:lnTo>
                    <a:pt x="462" y="461"/>
                  </a:lnTo>
                  <a:lnTo>
                    <a:pt x="277" y="676"/>
                  </a:lnTo>
                  <a:lnTo>
                    <a:pt x="124" y="953"/>
                  </a:lnTo>
                  <a:lnTo>
                    <a:pt x="32" y="1260"/>
                  </a:lnTo>
                  <a:lnTo>
                    <a:pt x="1" y="1567"/>
                  </a:lnTo>
                  <a:lnTo>
                    <a:pt x="32" y="1905"/>
                  </a:lnTo>
                  <a:lnTo>
                    <a:pt x="124" y="2212"/>
                  </a:lnTo>
                  <a:lnTo>
                    <a:pt x="277" y="2458"/>
                  </a:lnTo>
                  <a:lnTo>
                    <a:pt x="462" y="2704"/>
                  </a:lnTo>
                  <a:lnTo>
                    <a:pt x="708" y="2888"/>
                  </a:lnTo>
                  <a:lnTo>
                    <a:pt x="953" y="3042"/>
                  </a:lnTo>
                  <a:lnTo>
                    <a:pt x="1261" y="3134"/>
                  </a:lnTo>
                  <a:lnTo>
                    <a:pt x="1599" y="3165"/>
                  </a:lnTo>
                  <a:lnTo>
                    <a:pt x="1906" y="3134"/>
                  </a:lnTo>
                  <a:lnTo>
                    <a:pt x="2213" y="3042"/>
                  </a:lnTo>
                  <a:lnTo>
                    <a:pt x="2490" y="2888"/>
                  </a:lnTo>
                  <a:lnTo>
                    <a:pt x="2705" y="2704"/>
                  </a:lnTo>
                  <a:lnTo>
                    <a:pt x="2920" y="2458"/>
                  </a:lnTo>
                  <a:lnTo>
                    <a:pt x="3043" y="2212"/>
                  </a:lnTo>
                  <a:lnTo>
                    <a:pt x="3135" y="1905"/>
                  </a:lnTo>
                  <a:lnTo>
                    <a:pt x="3166" y="1567"/>
                  </a:lnTo>
                  <a:lnTo>
                    <a:pt x="3135" y="1260"/>
                  </a:lnTo>
                  <a:lnTo>
                    <a:pt x="3043" y="953"/>
                  </a:lnTo>
                  <a:lnTo>
                    <a:pt x="2920" y="676"/>
                  </a:lnTo>
                  <a:lnTo>
                    <a:pt x="2705" y="461"/>
                  </a:lnTo>
                  <a:lnTo>
                    <a:pt x="2490" y="246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3562771" y="3405974"/>
              <a:ext cx="332193" cy="332088"/>
            </a:xfrm>
            <a:custGeom>
              <a:rect b="b" l="l" r="r" t="t"/>
              <a:pathLst>
                <a:path extrusionOk="0" fill="none" h="3165" w="3166">
                  <a:moveTo>
                    <a:pt x="3166" y="1567"/>
                  </a:moveTo>
                  <a:lnTo>
                    <a:pt x="3166" y="1567"/>
                  </a:lnTo>
                  <a:lnTo>
                    <a:pt x="3135" y="1905"/>
                  </a:lnTo>
                  <a:lnTo>
                    <a:pt x="3043" y="2212"/>
                  </a:lnTo>
                  <a:lnTo>
                    <a:pt x="2920" y="2458"/>
                  </a:lnTo>
                  <a:lnTo>
                    <a:pt x="2705" y="2704"/>
                  </a:lnTo>
                  <a:lnTo>
                    <a:pt x="2490" y="2888"/>
                  </a:lnTo>
                  <a:lnTo>
                    <a:pt x="2213" y="3042"/>
                  </a:lnTo>
                  <a:lnTo>
                    <a:pt x="1906" y="3134"/>
                  </a:lnTo>
                  <a:lnTo>
                    <a:pt x="1599" y="3165"/>
                  </a:lnTo>
                  <a:lnTo>
                    <a:pt x="1599" y="3165"/>
                  </a:lnTo>
                  <a:lnTo>
                    <a:pt x="1261" y="3134"/>
                  </a:lnTo>
                  <a:lnTo>
                    <a:pt x="953" y="3042"/>
                  </a:lnTo>
                  <a:lnTo>
                    <a:pt x="708" y="2888"/>
                  </a:lnTo>
                  <a:lnTo>
                    <a:pt x="462" y="2704"/>
                  </a:lnTo>
                  <a:lnTo>
                    <a:pt x="277" y="2458"/>
                  </a:lnTo>
                  <a:lnTo>
                    <a:pt x="124" y="2212"/>
                  </a:lnTo>
                  <a:lnTo>
                    <a:pt x="32" y="1905"/>
                  </a:lnTo>
                  <a:lnTo>
                    <a:pt x="1" y="1567"/>
                  </a:lnTo>
                  <a:lnTo>
                    <a:pt x="1" y="1567"/>
                  </a:lnTo>
                  <a:lnTo>
                    <a:pt x="32" y="1260"/>
                  </a:lnTo>
                  <a:lnTo>
                    <a:pt x="124" y="953"/>
                  </a:lnTo>
                  <a:lnTo>
                    <a:pt x="277" y="676"/>
                  </a:lnTo>
                  <a:lnTo>
                    <a:pt x="462" y="461"/>
                  </a:lnTo>
                  <a:lnTo>
                    <a:pt x="708" y="246"/>
                  </a:lnTo>
                  <a:lnTo>
                    <a:pt x="953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46"/>
                  </a:lnTo>
                  <a:lnTo>
                    <a:pt x="2705" y="461"/>
                  </a:lnTo>
                  <a:lnTo>
                    <a:pt x="2920" y="676"/>
                  </a:lnTo>
                  <a:lnTo>
                    <a:pt x="3043" y="953"/>
                  </a:lnTo>
                  <a:lnTo>
                    <a:pt x="3135" y="1260"/>
                  </a:lnTo>
                  <a:lnTo>
                    <a:pt x="3166" y="15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3840090" y="3360856"/>
              <a:ext cx="361152" cy="357899"/>
            </a:xfrm>
            <a:custGeom>
              <a:rect b="b" l="l" r="r" t="t"/>
              <a:pathLst>
                <a:path extrusionOk="0" h="3411" w="3442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523" y="492"/>
                  </a:lnTo>
                  <a:lnTo>
                    <a:pt x="308" y="737"/>
                  </a:lnTo>
                  <a:lnTo>
                    <a:pt x="154" y="1045"/>
                  </a:lnTo>
                  <a:lnTo>
                    <a:pt x="31" y="1352"/>
                  </a:lnTo>
                  <a:lnTo>
                    <a:pt x="0" y="1690"/>
                  </a:lnTo>
                  <a:lnTo>
                    <a:pt x="31" y="2059"/>
                  </a:lnTo>
                  <a:lnTo>
                    <a:pt x="154" y="2366"/>
                  </a:lnTo>
                  <a:lnTo>
                    <a:pt x="308" y="2673"/>
                  </a:lnTo>
                  <a:lnTo>
                    <a:pt x="523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50" y="2919"/>
                  </a:lnTo>
                  <a:lnTo>
                    <a:pt x="3165" y="2673"/>
                  </a:lnTo>
                  <a:lnTo>
                    <a:pt x="3319" y="2366"/>
                  </a:lnTo>
                  <a:lnTo>
                    <a:pt x="3411" y="2059"/>
                  </a:lnTo>
                  <a:lnTo>
                    <a:pt x="3442" y="1690"/>
                  </a:lnTo>
                  <a:lnTo>
                    <a:pt x="3411" y="1352"/>
                  </a:lnTo>
                  <a:lnTo>
                    <a:pt x="3319" y="1045"/>
                  </a:lnTo>
                  <a:lnTo>
                    <a:pt x="3165" y="737"/>
                  </a:lnTo>
                  <a:lnTo>
                    <a:pt x="2950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3840090" y="3360856"/>
              <a:ext cx="361152" cy="357899"/>
            </a:xfrm>
            <a:custGeom>
              <a:rect b="b" l="l" r="r" t="t"/>
              <a:pathLst>
                <a:path extrusionOk="0" fill="none" h="3411" w="3442">
                  <a:moveTo>
                    <a:pt x="3442" y="1690"/>
                  </a:moveTo>
                  <a:lnTo>
                    <a:pt x="3442" y="1690"/>
                  </a:lnTo>
                  <a:lnTo>
                    <a:pt x="3411" y="2059"/>
                  </a:lnTo>
                  <a:lnTo>
                    <a:pt x="3319" y="2366"/>
                  </a:lnTo>
                  <a:lnTo>
                    <a:pt x="3165" y="2673"/>
                  </a:lnTo>
                  <a:lnTo>
                    <a:pt x="2950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523" y="2919"/>
                  </a:lnTo>
                  <a:lnTo>
                    <a:pt x="308" y="2673"/>
                  </a:lnTo>
                  <a:lnTo>
                    <a:pt x="154" y="2366"/>
                  </a:lnTo>
                  <a:lnTo>
                    <a:pt x="31" y="2059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31" y="1352"/>
                  </a:lnTo>
                  <a:lnTo>
                    <a:pt x="154" y="1045"/>
                  </a:lnTo>
                  <a:lnTo>
                    <a:pt x="308" y="737"/>
                  </a:lnTo>
                  <a:lnTo>
                    <a:pt x="523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50" y="492"/>
                  </a:lnTo>
                  <a:lnTo>
                    <a:pt x="3165" y="737"/>
                  </a:lnTo>
                  <a:lnTo>
                    <a:pt x="3319" y="1045"/>
                  </a:lnTo>
                  <a:lnTo>
                    <a:pt x="3411" y="1352"/>
                  </a:lnTo>
                  <a:lnTo>
                    <a:pt x="3442" y="16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4133463" y="3480051"/>
              <a:ext cx="274169" cy="274169"/>
            </a:xfrm>
            <a:custGeom>
              <a:rect b="b" l="l" r="r" t="t"/>
              <a:pathLst>
                <a:path extrusionOk="0" h="2613" w="2613">
                  <a:moveTo>
                    <a:pt x="1291" y="1"/>
                  </a:moveTo>
                  <a:lnTo>
                    <a:pt x="1045" y="32"/>
                  </a:lnTo>
                  <a:lnTo>
                    <a:pt x="799" y="124"/>
                  </a:lnTo>
                  <a:lnTo>
                    <a:pt x="584" y="247"/>
                  </a:lnTo>
                  <a:lnTo>
                    <a:pt x="369" y="400"/>
                  </a:lnTo>
                  <a:lnTo>
                    <a:pt x="215" y="585"/>
                  </a:lnTo>
                  <a:lnTo>
                    <a:pt x="93" y="800"/>
                  </a:lnTo>
                  <a:lnTo>
                    <a:pt x="31" y="1046"/>
                  </a:lnTo>
                  <a:lnTo>
                    <a:pt x="0" y="1322"/>
                  </a:lnTo>
                  <a:lnTo>
                    <a:pt x="31" y="1568"/>
                  </a:lnTo>
                  <a:lnTo>
                    <a:pt x="93" y="1814"/>
                  </a:lnTo>
                  <a:lnTo>
                    <a:pt x="215" y="2029"/>
                  </a:lnTo>
                  <a:lnTo>
                    <a:pt x="369" y="2244"/>
                  </a:lnTo>
                  <a:lnTo>
                    <a:pt x="584" y="2398"/>
                  </a:lnTo>
                  <a:lnTo>
                    <a:pt x="799" y="2520"/>
                  </a:lnTo>
                  <a:lnTo>
                    <a:pt x="1045" y="2582"/>
                  </a:lnTo>
                  <a:lnTo>
                    <a:pt x="1291" y="2613"/>
                  </a:lnTo>
                  <a:lnTo>
                    <a:pt x="1567" y="2582"/>
                  </a:lnTo>
                  <a:lnTo>
                    <a:pt x="1813" y="2520"/>
                  </a:lnTo>
                  <a:lnTo>
                    <a:pt x="2028" y="2398"/>
                  </a:lnTo>
                  <a:lnTo>
                    <a:pt x="2213" y="2244"/>
                  </a:lnTo>
                  <a:lnTo>
                    <a:pt x="2366" y="2029"/>
                  </a:lnTo>
                  <a:lnTo>
                    <a:pt x="2489" y="1814"/>
                  </a:lnTo>
                  <a:lnTo>
                    <a:pt x="2581" y="1568"/>
                  </a:lnTo>
                  <a:lnTo>
                    <a:pt x="2612" y="1322"/>
                  </a:lnTo>
                  <a:lnTo>
                    <a:pt x="2581" y="1046"/>
                  </a:lnTo>
                  <a:lnTo>
                    <a:pt x="2489" y="800"/>
                  </a:lnTo>
                  <a:lnTo>
                    <a:pt x="2366" y="585"/>
                  </a:lnTo>
                  <a:lnTo>
                    <a:pt x="2213" y="400"/>
                  </a:lnTo>
                  <a:lnTo>
                    <a:pt x="2028" y="247"/>
                  </a:lnTo>
                  <a:lnTo>
                    <a:pt x="1813" y="124"/>
                  </a:lnTo>
                  <a:lnTo>
                    <a:pt x="1567" y="32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4133463" y="3480051"/>
              <a:ext cx="274169" cy="274169"/>
            </a:xfrm>
            <a:custGeom>
              <a:rect b="b" l="l" r="r" t="t"/>
              <a:pathLst>
                <a:path extrusionOk="0" fill="none" h="2613" w="2613">
                  <a:moveTo>
                    <a:pt x="2612" y="1322"/>
                  </a:moveTo>
                  <a:lnTo>
                    <a:pt x="2612" y="1322"/>
                  </a:lnTo>
                  <a:lnTo>
                    <a:pt x="2581" y="1568"/>
                  </a:lnTo>
                  <a:lnTo>
                    <a:pt x="2489" y="1814"/>
                  </a:lnTo>
                  <a:lnTo>
                    <a:pt x="2366" y="2029"/>
                  </a:lnTo>
                  <a:lnTo>
                    <a:pt x="2213" y="2244"/>
                  </a:lnTo>
                  <a:lnTo>
                    <a:pt x="2028" y="2398"/>
                  </a:lnTo>
                  <a:lnTo>
                    <a:pt x="1813" y="2520"/>
                  </a:lnTo>
                  <a:lnTo>
                    <a:pt x="1567" y="2582"/>
                  </a:lnTo>
                  <a:lnTo>
                    <a:pt x="1291" y="2613"/>
                  </a:lnTo>
                  <a:lnTo>
                    <a:pt x="1291" y="2613"/>
                  </a:lnTo>
                  <a:lnTo>
                    <a:pt x="1045" y="2582"/>
                  </a:lnTo>
                  <a:lnTo>
                    <a:pt x="799" y="2520"/>
                  </a:lnTo>
                  <a:lnTo>
                    <a:pt x="584" y="2398"/>
                  </a:lnTo>
                  <a:lnTo>
                    <a:pt x="369" y="2244"/>
                  </a:lnTo>
                  <a:lnTo>
                    <a:pt x="215" y="2029"/>
                  </a:lnTo>
                  <a:lnTo>
                    <a:pt x="93" y="1814"/>
                  </a:lnTo>
                  <a:lnTo>
                    <a:pt x="31" y="1568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31" y="1046"/>
                  </a:lnTo>
                  <a:lnTo>
                    <a:pt x="93" y="800"/>
                  </a:lnTo>
                  <a:lnTo>
                    <a:pt x="215" y="585"/>
                  </a:lnTo>
                  <a:lnTo>
                    <a:pt x="369" y="400"/>
                  </a:lnTo>
                  <a:lnTo>
                    <a:pt x="584" y="247"/>
                  </a:lnTo>
                  <a:lnTo>
                    <a:pt x="799" y="124"/>
                  </a:lnTo>
                  <a:lnTo>
                    <a:pt x="1045" y="32"/>
                  </a:lnTo>
                  <a:lnTo>
                    <a:pt x="1291" y="1"/>
                  </a:lnTo>
                  <a:lnTo>
                    <a:pt x="1291" y="1"/>
                  </a:lnTo>
                  <a:lnTo>
                    <a:pt x="1567" y="32"/>
                  </a:lnTo>
                  <a:lnTo>
                    <a:pt x="1813" y="124"/>
                  </a:lnTo>
                  <a:lnTo>
                    <a:pt x="2028" y="247"/>
                  </a:lnTo>
                  <a:lnTo>
                    <a:pt x="2213" y="400"/>
                  </a:lnTo>
                  <a:lnTo>
                    <a:pt x="2366" y="585"/>
                  </a:lnTo>
                  <a:lnTo>
                    <a:pt x="2489" y="800"/>
                  </a:lnTo>
                  <a:lnTo>
                    <a:pt x="2581" y="1046"/>
                  </a:lnTo>
                  <a:lnTo>
                    <a:pt x="2612" y="13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4352653" y="3502610"/>
              <a:ext cx="174175" cy="171028"/>
            </a:xfrm>
            <a:custGeom>
              <a:rect b="b" l="l" r="r" t="t"/>
              <a:pathLst>
                <a:path extrusionOk="0" h="1630" w="1660">
                  <a:moveTo>
                    <a:pt x="830" y="1"/>
                  </a:moveTo>
                  <a:lnTo>
                    <a:pt x="646" y="32"/>
                  </a:lnTo>
                  <a:lnTo>
                    <a:pt x="492" y="62"/>
                  </a:lnTo>
                  <a:lnTo>
                    <a:pt x="369" y="155"/>
                  </a:lnTo>
                  <a:lnTo>
                    <a:pt x="247" y="247"/>
                  </a:lnTo>
                  <a:lnTo>
                    <a:pt x="154" y="370"/>
                  </a:lnTo>
                  <a:lnTo>
                    <a:pt x="62" y="493"/>
                  </a:lnTo>
                  <a:lnTo>
                    <a:pt x="31" y="646"/>
                  </a:lnTo>
                  <a:lnTo>
                    <a:pt x="1" y="831"/>
                  </a:lnTo>
                  <a:lnTo>
                    <a:pt x="31" y="984"/>
                  </a:lnTo>
                  <a:lnTo>
                    <a:pt x="62" y="1138"/>
                  </a:lnTo>
                  <a:lnTo>
                    <a:pt x="154" y="1291"/>
                  </a:lnTo>
                  <a:lnTo>
                    <a:pt x="247" y="1414"/>
                  </a:lnTo>
                  <a:lnTo>
                    <a:pt x="369" y="1507"/>
                  </a:lnTo>
                  <a:lnTo>
                    <a:pt x="492" y="1568"/>
                  </a:lnTo>
                  <a:lnTo>
                    <a:pt x="646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7"/>
                  </a:lnTo>
                  <a:lnTo>
                    <a:pt x="1414" y="1414"/>
                  </a:lnTo>
                  <a:lnTo>
                    <a:pt x="1506" y="1291"/>
                  </a:lnTo>
                  <a:lnTo>
                    <a:pt x="1568" y="1138"/>
                  </a:lnTo>
                  <a:lnTo>
                    <a:pt x="1629" y="984"/>
                  </a:lnTo>
                  <a:lnTo>
                    <a:pt x="1660" y="831"/>
                  </a:lnTo>
                  <a:lnTo>
                    <a:pt x="1629" y="646"/>
                  </a:lnTo>
                  <a:lnTo>
                    <a:pt x="1568" y="493"/>
                  </a:lnTo>
                  <a:lnTo>
                    <a:pt x="1506" y="370"/>
                  </a:lnTo>
                  <a:lnTo>
                    <a:pt x="1414" y="247"/>
                  </a:lnTo>
                  <a:lnTo>
                    <a:pt x="1291" y="155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4352653" y="3502610"/>
              <a:ext cx="174175" cy="171028"/>
            </a:xfrm>
            <a:custGeom>
              <a:rect b="b" l="l" r="r" t="t"/>
              <a:pathLst>
                <a:path extrusionOk="0" fill="none" h="1630" w="1660">
                  <a:moveTo>
                    <a:pt x="1660" y="831"/>
                  </a:moveTo>
                  <a:lnTo>
                    <a:pt x="1660" y="831"/>
                  </a:lnTo>
                  <a:lnTo>
                    <a:pt x="1629" y="984"/>
                  </a:lnTo>
                  <a:lnTo>
                    <a:pt x="1568" y="1138"/>
                  </a:lnTo>
                  <a:lnTo>
                    <a:pt x="1506" y="1291"/>
                  </a:lnTo>
                  <a:lnTo>
                    <a:pt x="1414" y="1414"/>
                  </a:lnTo>
                  <a:lnTo>
                    <a:pt x="1291" y="1507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0" y="1629"/>
                  </a:lnTo>
                  <a:lnTo>
                    <a:pt x="830" y="1629"/>
                  </a:lnTo>
                  <a:lnTo>
                    <a:pt x="646" y="1629"/>
                  </a:lnTo>
                  <a:lnTo>
                    <a:pt x="492" y="1568"/>
                  </a:lnTo>
                  <a:lnTo>
                    <a:pt x="369" y="1507"/>
                  </a:lnTo>
                  <a:lnTo>
                    <a:pt x="247" y="1414"/>
                  </a:lnTo>
                  <a:lnTo>
                    <a:pt x="154" y="1291"/>
                  </a:lnTo>
                  <a:lnTo>
                    <a:pt x="62" y="1138"/>
                  </a:lnTo>
                  <a:lnTo>
                    <a:pt x="31" y="984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31" y="646"/>
                  </a:lnTo>
                  <a:lnTo>
                    <a:pt x="62" y="493"/>
                  </a:lnTo>
                  <a:lnTo>
                    <a:pt x="154" y="370"/>
                  </a:lnTo>
                  <a:lnTo>
                    <a:pt x="247" y="247"/>
                  </a:lnTo>
                  <a:lnTo>
                    <a:pt x="369" y="155"/>
                  </a:lnTo>
                  <a:lnTo>
                    <a:pt x="492" y="62"/>
                  </a:lnTo>
                  <a:lnTo>
                    <a:pt x="646" y="32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5"/>
                  </a:lnTo>
                  <a:lnTo>
                    <a:pt x="1414" y="247"/>
                  </a:lnTo>
                  <a:lnTo>
                    <a:pt x="1506" y="370"/>
                  </a:lnTo>
                  <a:lnTo>
                    <a:pt x="1568" y="493"/>
                  </a:lnTo>
                  <a:lnTo>
                    <a:pt x="1629" y="646"/>
                  </a:lnTo>
                  <a:lnTo>
                    <a:pt x="1660" y="8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4681491" y="3367256"/>
              <a:ext cx="335445" cy="335340"/>
            </a:xfrm>
            <a:custGeom>
              <a:rect b="b" l="l" r="r" t="t"/>
              <a:pathLst>
                <a:path extrusionOk="0" h="3196" w="3197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7" y="277"/>
                  </a:lnTo>
                  <a:lnTo>
                    <a:pt x="462" y="461"/>
                  </a:lnTo>
                  <a:lnTo>
                    <a:pt x="277" y="707"/>
                  </a:lnTo>
                  <a:lnTo>
                    <a:pt x="124" y="984"/>
                  </a:lnTo>
                  <a:lnTo>
                    <a:pt x="31" y="1291"/>
                  </a:lnTo>
                  <a:lnTo>
                    <a:pt x="1" y="1598"/>
                  </a:lnTo>
                  <a:lnTo>
                    <a:pt x="31" y="1936"/>
                  </a:lnTo>
                  <a:lnTo>
                    <a:pt x="124" y="2213"/>
                  </a:lnTo>
                  <a:lnTo>
                    <a:pt x="277" y="2489"/>
                  </a:lnTo>
                  <a:lnTo>
                    <a:pt x="462" y="2735"/>
                  </a:lnTo>
                  <a:lnTo>
                    <a:pt x="707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05" y="2735"/>
                  </a:lnTo>
                  <a:lnTo>
                    <a:pt x="2920" y="2489"/>
                  </a:lnTo>
                  <a:lnTo>
                    <a:pt x="3073" y="2213"/>
                  </a:lnTo>
                  <a:lnTo>
                    <a:pt x="3166" y="1936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3" y="984"/>
                  </a:lnTo>
                  <a:lnTo>
                    <a:pt x="2920" y="707"/>
                  </a:lnTo>
                  <a:lnTo>
                    <a:pt x="2705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4681491" y="3367256"/>
              <a:ext cx="335445" cy="335340"/>
            </a:xfrm>
            <a:custGeom>
              <a:rect b="b" l="l" r="r" t="t"/>
              <a:pathLst>
                <a:path extrusionOk="0" fill="none" h="3196" w="3197">
                  <a:moveTo>
                    <a:pt x="3196" y="1598"/>
                  </a:moveTo>
                  <a:lnTo>
                    <a:pt x="3196" y="1598"/>
                  </a:lnTo>
                  <a:lnTo>
                    <a:pt x="3166" y="1936"/>
                  </a:lnTo>
                  <a:lnTo>
                    <a:pt x="3073" y="2213"/>
                  </a:lnTo>
                  <a:lnTo>
                    <a:pt x="2920" y="2489"/>
                  </a:lnTo>
                  <a:lnTo>
                    <a:pt x="2705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7" y="2919"/>
                  </a:lnTo>
                  <a:lnTo>
                    <a:pt x="462" y="2735"/>
                  </a:lnTo>
                  <a:lnTo>
                    <a:pt x="277" y="2489"/>
                  </a:lnTo>
                  <a:lnTo>
                    <a:pt x="124" y="2213"/>
                  </a:lnTo>
                  <a:lnTo>
                    <a:pt x="31" y="1936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1" y="1291"/>
                  </a:lnTo>
                  <a:lnTo>
                    <a:pt x="124" y="984"/>
                  </a:lnTo>
                  <a:lnTo>
                    <a:pt x="277" y="707"/>
                  </a:lnTo>
                  <a:lnTo>
                    <a:pt x="462" y="461"/>
                  </a:lnTo>
                  <a:lnTo>
                    <a:pt x="707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05" y="461"/>
                  </a:lnTo>
                  <a:lnTo>
                    <a:pt x="2920" y="707"/>
                  </a:lnTo>
                  <a:lnTo>
                    <a:pt x="3073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4949157" y="3454344"/>
              <a:ext cx="335340" cy="335340"/>
            </a:xfrm>
            <a:custGeom>
              <a:rect b="b" l="l" r="r" t="t"/>
              <a:pathLst>
                <a:path extrusionOk="0" h="3196" w="3196">
                  <a:moveTo>
                    <a:pt x="1598" y="0"/>
                  </a:moveTo>
                  <a:lnTo>
                    <a:pt x="1290" y="31"/>
                  </a:lnTo>
                  <a:lnTo>
                    <a:pt x="983" y="123"/>
                  </a:lnTo>
                  <a:lnTo>
                    <a:pt x="707" y="277"/>
                  </a:lnTo>
                  <a:lnTo>
                    <a:pt x="492" y="492"/>
                  </a:lnTo>
                  <a:lnTo>
                    <a:pt x="277" y="707"/>
                  </a:lnTo>
                  <a:lnTo>
                    <a:pt x="154" y="983"/>
                  </a:lnTo>
                  <a:lnTo>
                    <a:pt x="31" y="1291"/>
                  </a:lnTo>
                  <a:lnTo>
                    <a:pt x="0" y="1598"/>
                  </a:lnTo>
                  <a:lnTo>
                    <a:pt x="31" y="1936"/>
                  </a:lnTo>
                  <a:lnTo>
                    <a:pt x="154" y="2212"/>
                  </a:lnTo>
                  <a:lnTo>
                    <a:pt x="277" y="2489"/>
                  </a:lnTo>
                  <a:lnTo>
                    <a:pt x="492" y="2735"/>
                  </a:lnTo>
                  <a:lnTo>
                    <a:pt x="707" y="2919"/>
                  </a:lnTo>
                  <a:lnTo>
                    <a:pt x="983" y="3073"/>
                  </a:lnTo>
                  <a:lnTo>
                    <a:pt x="1290" y="3165"/>
                  </a:lnTo>
                  <a:lnTo>
                    <a:pt x="1598" y="3196"/>
                  </a:lnTo>
                  <a:lnTo>
                    <a:pt x="1936" y="3165"/>
                  </a:lnTo>
                  <a:lnTo>
                    <a:pt x="2212" y="3073"/>
                  </a:lnTo>
                  <a:lnTo>
                    <a:pt x="2489" y="2919"/>
                  </a:lnTo>
                  <a:lnTo>
                    <a:pt x="2735" y="2735"/>
                  </a:lnTo>
                  <a:lnTo>
                    <a:pt x="2919" y="2489"/>
                  </a:lnTo>
                  <a:lnTo>
                    <a:pt x="3073" y="2212"/>
                  </a:lnTo>
                  <a:lnTo>
                    <a:pt x="3165" y="1936"/>
                  </a:lnTo>
                  <a:lnTo>
                    <a:pt x="3195" y="1598"/>
                  </a:lnTo>
                  <a:lnTo>
                    <a:pt x="3165" y="1291"/>
                  </a:lnTo>
                  <a:lnTo>
                    <a:pt x="3073" y="983"/>
                  </a:lnTo>
                  <a:lnTo>
                    <a:pt x="2919" y="707"/>
                  </a:lnTo>
                  <a:lnTo>
                    <a:pt x="2735" y="492"/>
                  </a:lnTo>
                  <a:lnTo>
                    <a:pt x="2489" y="277"/>
                  </a:lnTo>
                  <a:lnTo>
                    <a:pt x="2212" y="123"/>
                  </a:lnTo>
                  <a:lnTo>
                    <a:pt x="1936" y="3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4949157" y="3454344"/>
              <a:ext cx="335340" cy="335340"/>
            </a:xfrm>
            <a:custGeom>
              <a:rect b="b" l="l" r="r" t="t"/>
              <a:pathLst>
                <a:path extrusionOk="0" fill="none" h="3196" w="3196">
                  <a:moveTo>
                    <a:pt x="3195" y="1598"/>
                  </a:moveTo>
                  <a:lnTo>
                    <a:pt x="3195" y="1598"/>
                  </a:lnTo>
                  <a:lnTo>
                    <a:pt x="3165" y="1936"/>
                  </a:lnTo>
                  <a:lnTo>
                    <a:pt x="3073" y="2212"/>
                  </a:lnTo>
                  <a:lnTo>
                    <a:pt x="2919" y="2489"/>
                  </a:lnTo>
                  <a:lnTo>
                    <a:pt x="2735" y="2735"/>
                  </a:lnTo>
                  <a:lnTo>
                    <a:pt x="2489" y="2919"/>
                  </a:lnTo>
                  <a:lnTo>
                    <a:pt x="2212" y="3073"/>
                  </a:lnTo>
                  <a:lnTo>
                    <a:pt x="1936" y="3165"/>
                  </a:lnTo>
                  <a:lnTo>
                    <a:pt x="1598" y="3196"/>
                  </a:lnTo>
                  <a:lnTo>
                    <a:pt x="1598" y="3196"/>
                  </a:lnTo>
                  <a:lnTo>
                    <a:pt x="1290" y="3165"/>
                  </a:lnTo>
                  <a:lnTo>
                    <a:pt x="983" y="3073"/>
                  </a:lnTo>
                  <a:lnTo>
                    <a:pt x="707" y="2919"/>
                  </a:lnTo>
                  <a:lnTo>
                    <a:pt x="492" y="2735"/>
                  </a:lnTo>
                  <a:lnTo>
                    <a:pt x="277" y="2489"/>
                  </a:lnTo>
                  <a:lnTo>
                    <a:pt x="154" y="2212"/>
                  </a:lnTo>
                  <a:lnTo>
                    <a:pt x="31" y="1936"/>
                  </a:lnTo>
                  <a:lnTo>
                    <a:pt x="0" y="1598"/>
                  </a:lnTo>
                  <a:lnTo>
                    <a:pt x="0" y="1598"/>
                  </a:lnTo>
                  <a:lnTo>
                    <a:pt x="31" y="1291"/>
                  </a:lnTo>
                  <a:lnTo>
                    <a:pt x="154" y="983"/>
                  </a:lnTo>
                  <a:lnTo>
                    <a:pt x="277" y="707"/>
                  </a:lnTo>
                  <a:lnTo>
                    <a:pt x="492" y="492"/>
                  </a:lnTo>
                  <a:lnTo>
                    <a:pt x="707" y="277"/>
                  </a:lnTo>
                  <a:lnTo>
                    <a:pt x="983" y="123"/>
                  </a:lnTo>
                  <a:lnTo>
                    <a:pt x="1290" y="31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1936" y="31"/>
                  </a:lnTo>
                  <a:lnTo>
                    <a:pt x="2212" y="123"/>
                  </a:lnTo>
                  <a:lnTo>
                    <a:pt x="2489" y="277"/>
                  </a:lnTo>
                  <a:lnTo>
                    <a:pt x="2735" y="492"/>
                  </a:lnTo>
                  <a:lnTo>
                    <a:pt x="2919" y="707"/>
                  </a:lnTo>
                  <a:lnTo>
                    <a:pt x="3073" y="983"/>
                  </a:lnTo>
                  <a:lnTo>
                    <a:pt x="3165" y="1291"/>
                  </a:lnTo>
                  <a:lnTo>
                    <a:pt x="3195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5229623" y="3335044"/>
              <a:ext cx="361152" cy="357899"/>
            </a:xfrm>
            <a:custGeom>
              <a:rect b="b" l="l" r="r" t="t"/>
              <a:pathLst>
                <a:path extrusionOk="0" h="3411" w="3442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492" y="492"/>
                  </a:lnTo>
                  <a:lnTo>
                    <a:pt x="307" y="738"/>
                  </a:lnTo>
                  <a:lnTo>
                    <a:pt x="123" y="1045"/>
                  </a:lnTo>
                  <a:lnTo>
                    <a:pt x="31" y="1352"/>
                  </a:lnTo>
                  <a:lnTo>
                    <a:pt x="0" y="1721"/>
                  </a:lnTo>
                  <a:lnTo>
                    <a:pt x="31" y="2059"/>
                  </a:lnTo>
                  <a:lnTo>
                    <a:pt x="123" y="2366"/>
                  </a:lnTo>
                  <a:lnTo>
                    <a:pt x="307" y="2673"/>
                  </a:lnTo>
                  <a:lnTo>
                    <a:pt x="492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19" y="2919"/>
                  </a:lnTo>
                  <a:lnTo>
                    <a:pt x="3134" y="2673"/>
                  </a:lnTo>
                  <a:lnTo>
                    <a:pt x="3288" y="2366"/>
                  </a:lnTo>
                  <a:lnTo>
                    <a:pt x="3411" y="2059"/>
                  </a:lnTo>
                  <a:lnTo>
                    <a:pt x="3441" y="1721"/>
                  </a:lnTo>
                  <a:lnTo>
                    <a:pt x="3411" y="1352"/>
                  </a:lnTo>
                  <a:lnTo>
                    <a:pt x="3288" y="1045"/>
                  </a:lnTo>
                  <a:lnTo>
                    <a:pt x="3134" y="738"/>
                  </a:lnTo>
                  <a:lnTo>
                    <a:pt x="2919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5229623" y="3335044"/>
              <a:ext cx="361152" cy="357899"/>
            </a:xfrm>
            <a:custGeom>
              <a:rect b="b" l="l" r="r" t="t"/>
              <a:pathLst>
                <a:path extrusionOk="0" fill="none" h="3411" w="3442">
                  <a:moveTo>
                    <a:pt x="3441" y="1721"/>
                  </a:moveTo>
                  <a:lnTo>
                    <a:pt x="3441" y="1721"/>
                  </a:lnTo>
                  <a:lnTo>
                    <a:pt x="3411" y="2059"/>
                  </a:lnTo>
                  <a:lnTo>
                    <a:pt x="3288" y="2366"/>
                  </a:lnTo>
                  <a:lnTo>
                    <a:pt x="3134" y="2673"/>
                  </a:lnTo>
                  <a:lnTo>
                    <a:pt x="2919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492" y="2919"/>
                  </a:lnTo>
                  <a:lnTo>
                    <a:pt x="307" y="2673"/>
                  </a:lnTo>
                  <a:lnTo>
                    <a:pt x="123" y="2366"/>
                  </a:lnTo>
                  <a:lnTo>
                    <a:pt x="31" y="2059"/>
                  </a:lnTo>
                  <a:lnTo>
                    <a:pt x="0" y="1721"/>
                  </a:lnTo>
                  <a:lnTo>
                    <a:pt x="0" y="1721"/>
                  </a:lnTo>
                  <a:lnTo>
                    <a:pt x="31" y="1352"/>
                  </a:lnTo>
                  <a:lnTo>
                    <a:pt x="123" y="1045"/>
                  </a:lnTo>
                  <a:lnTo>
                    <a:pt x="307" y="738"/>
                  </a:lnTo>
                  <a:lnTo>
                    <a:pt x="492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19" y="492"/>
                  </a:lnTo>
                  <a:lnTo>
                    <a:pt x="3134" y="738"/>
                  </a:lnTo>
                  <a:lnTo>
                    <a:pt x="3288" y="1045"/>
                  </a:lnTo>
                  <a:lnTo>
                    <a:pt x="3411" y="1352"/>
                  </a:lnTo>
                  <a:lnTo>
                    <a:pt x="3441" y="17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5522996" y="3454344"/>
              <a:ext cx="270916" cy="274064"/>
            </a:xfrm>
            <a:custGeom>
              <a:rect b="b" l="l" r="r" t="t"/>
              <a:pathLst>
                <a:path extrusionOk="0" h="2612" w="2582">
                  <a:moveTo>
                    <a:pt x="1291" y="0"/>
                  </a:moveTo>
                  <a:lnTo>
                    <a:pt x="1014" y="31"/>
                  </a:lnTo>
                  <a:lnTo>
                    <a:pt x="799" y="123"/>
                  </a:lnTo>
                  <a:lnTo>
                    <a:pt x="553" y="246"/>
                  </a:lnTo>
                  <a:lnTo>
                    <a:pt x="369" y="400"/>
                  </a:lnTo>
                  <a:lnTo>
                    <a:pt x="215" y="584"/>
                  </a:lnTo>
                  <a:lnTo>
                    <a:pt x="92" y="799"/>
                  </a:lnTo>
                  <a:lnTo>
                    <a:pt x="31" y="1045"/>
                  </a:lnTo>
                  <a:lnTo>
                    <a:pt x="0" y="1321"/>
                  </a:lnTo>
                  <a:lnTo>
                    <a:pt x="31" y="1567"/>
                  </a:lnTo>
                  <a:lnTo>
                    <a:pt x="92" y="1813"/>
                  </a:lnTo>
                  <a:lnTo>
                    <a:pt x="215" y="2028"/>
                  </a:lnTo>
                  <a:lnTo>
                    <a:pt x="369" y="2243"/>
                  </a:lnTo>
                  <a:lnTo>
                    <a:pt x="553" y="2397"/>
                  </a:lnTo>
                  <a:lnTo>
                    <a:pt x="799" y="2520"/>
                  </a:lnTo>
                  <a:lnTo>
                    <a:pt x="1014" y="2581"/>
                  </a:lnTo>
                  <a:lnTo>
                    <a:pt x="1291" y="2612"/>
                  </a:lnTo>
                  <a:lnTo>
                    <a:pt x="1536" y="2581"/>
                  </a:lnTo>
                  <a:lnTo>
                    <a:pt x="1782" y="2520"/>
                  </a:lnTo>
                  <a:lnTo>
                    <a:pt x="2028" y="2397"/>
                  </a:lnTo>
                  <a:lnTo>
                    <a:pt x="2212" y="2243"/>
                  </a:lnTo>
                  <a:lnTo>
                    <a:pt x="2366" y="2028"/>
                  </a:lnTo>
                  <a:lnTo>
                    <a:pt x="2489" y="1813"/>
                  </a:lnTo>
                  <a:lnTo>
                    <a:pt x="2550" y="1567"/>
                  </a:lnTo>
                  <a:lnTo>
                    <a:pt x="2581" y="1321"/>
                  </a:lnTo>
                  <a:lnTo>
                    <a:pt x="2550" y="1045"/>
                  </a:lnTo>
                  <a:lnTo>
                    <a:pt x="2489" y="799"/>
                  </a:lnTo>
                  <a:lnTo>
                    <a:pt x="2366" y="584"/>
                  </a:lnTo>
                  <a:lnTo>
                    <a:pt x="2212" y="400"/>
                  </a:lnTo>
                  <a:lnTo>
                    <a:pt x="2028" y="246"/>
                  </a:lnTo>
                  <a:lnTo>
                    <a:pt x="1782" y="123"/>
                  </a:lnTo>
                  <a:lnTo>
                    <a:pt x="1536" y="3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5522996" y="3454344"/>
              <a:ext cx="270916" cy="274064"/>
            </a:xfrm>
            <a:custGeom>
              <a:rect b="b" l="l" r="r" t="t"/>
              <a:pathLst>
                <a:path extrusionOk="0" fill="none" h="2612" w="2582">
                  <a:moveTo>
                    <a:pt x="2581" y="1321"/>
                  </a:moveTo>
                  <a:lnTo>
                    <a:pt x="2581" y="1321"/>
                  </a:lnTo>
                  <a:lnTo>
                    <a:pt x="2550" y="1567"/>
                  </a:lnTo>
                  <a:lnTo>
                    <a:pt x="2489" y="1813"/>
                  </a:lnTo>
                  <a:lnTo>
                    <a:pt x="2366" y="2028"/>
                  </a:lnTo>
                  <a:lnTo>
                    <a:pt x="2212" y="2243"/>
                  </a:lnTo>
                  <a:lnTo>
                    <a:pt x="2028" y="2397"/>
                  </a:lnTo>
                  <a:lnTo>
                    <a:pt x="1782" y="2520"/>
                  </a:lnTo>
                  <a:lnTo>
                    <a:pt x="1536" y="2581"/>
                  </a:lnTo>
                  <a:lnTo>
                    <a:pt x="1291" y="2612"/>
                  </a:lnTo>
                  <a:lnTo>
                    <a:pt x="1291" y="2612"/>
                  </a:lnTo>
                  <a:lnTo>
                    <a:pt x="1014" y="2581"/>
                  </a:lnTo>
                  <a:lnTo>
                    <a:pt x="799" y="2520"/>
                  </a:lnTo>
                  <a:lnTo>
                    <a:pt x="553" y="2397"/>
                  </a:lnTo>
                  <a:lnTo>
                    <a:pt x="369" y="2243"/>
                  </a:lnTo>
                  <a:lnTo>
                    <a:pt x="215" y="2028"/>
                  </a:lnTo>
                  <a:lnTo>
                    <a:pt x="92" y="1813"/>
                  </a:lnTo>
                  <a:lnTo>
                    <a:pt x="31" y="1567"/>
                  </a:lnTo>
                  <a:lnTo>
                    <a:pt x="0" y="1321"/>
                  </a:lnTo>
                  <a:lnTo>
                    <a:pt x="0" y="1321"/>
                  </a:lnTo>
                  <a:lnTo>
                    <a:pt x="31" y="1045"/>
                  </a:lnTo>
                  <a:lnTo>
                    <a:pt x="92" y="799"/>
                  </a:lnTo>
                  <a:lnTo>
                    <a:pt x="215" y="584"/>
                  </a:lnTo>
                  <a:lnTo>
                    <a:pt x="369" y="400"/>
                  </a:lnTo>
                  <a:lnTo>
                    <a:pt x="553" y="246"/>
                  </a:lnTo>
                  <a:lnTo>
                    <a:pt x="799" y="123"/>
                  </a:lnTo>
                  <a:lnTo>
                    <a:pt x="1014" y="31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536" y="31"/>
                  </a:lnTo>
                  <a:lnTo>
                    <a:pt x="1782" y="123"/>
                  </a:lnTo>
                  <a:lnTo>
                    <a:pt x="2028" y="246"/>
                  </a:lnTo>
                  <a:lnTo>
                    <a:pt x="2212" y="400"/>
                  </a:lnTo>
                  <a:lnTo>
                    <a:pt x="2366" y="584"/>
                  </a:lnTo>
                  <a:lnTo>
                    <a:pt x="2489" y="799"/>
                  </a:lnTo>
                  <a:lnTo>
                    <a:pt x="2550" y="1045"/>
                  </a:lnTo>
                  <a:lnTo>
                    <a:pt x="2581" y="13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2473200" y="3618752"/>
              <a:ext cx="4197592" cy="251511"/>
            </a:xfrm>
            <a:custGeom>
              <a:rect b="b" l="l" r="r" t="t"/>
              <a:pathLst>
                <a:path extrusionOk="0" h="2397" w="51989">
                  <a:moveTo>
                    <a:pt x="1198" y="0"/>
                  </a:moveTo>
                  <a:lnTo>
                    <a:pt x="953" y="31"/>
                  </a:lnTo>
                  <a:lnTo>
                    <a:pt x="738" y="92"/>
                  </a:lnTo>
                  <a:lnTo>
                    <a:pt x="522" y="215"/>
                  </a:lnTo>
                  <a:lnTo>
                    <a:pt x="369" y="369"/>
                  </a:lnTo>
                  <a:lnTo>
                    <a:pt x="215" y="522"/>
                  </a:lnTo>
                  <a:lnTo>
                    <a:pt x="92" y="738"/>
                  </a:lnTo>
                  <a:lnTo>
                    <a:pt x="31" y="953"/>
                  </a:lnTo>
                  <a:lnTo>
                    <a:pt x="0" y="1198"/>
                  </a:lnTo>
                  <a:lnTo>
                    <a:pt x="31" y="1444"/>
                  </a:lnTo>
                  <a:lnTo>
                    <a:pt x="92" y="1659"/>
                  </a:lnTo>
                  <a:lnTo>
                    <a:pt x="215" y="1844"/>
                  </a:lnTo>
                  <a:lnTo>
                    <a:pt x="369" y="2028"/>
                  </a:lnTo>
                  <a:lnTo>
                    <a:pt x="522" y="2182"/>
                  </a:lnTo>
                  <a:lnTo>
                    <a:pt x="738" y="2274"/>
                  </a:lnTo>
                  <a:lnTo>
                    <a:pt x="953" y="2366"/>
                  </a:lnTo>
                  <a:lnTo>
                    <a:pt x="1198" y="2397"/>
                  </a:lnTo>
                  <a:lnTo>
                    <a:pt x="50790" y="2397"/>
                  </a:lnTo>
                  <a:lnTo>
                    <a:pt x="51036" y="2366"/>
                  </a:lnTo>
                  <a:lnTo>
                    <a:pt x="51251" y="2274"/>
                  </a:lnTo>
                  <a:lnTo>
                    <a:pt x="51466" y="2182"/>
                  </a:lnTo>
                  <a:lnTo>
                    <a:pt x="51650" y="2028"/>
                  </a:lnTo>
                  <a:lnTo>
                    <a:pt x="51773" y="1844"/>
                  </a:lnTo>
                  <a:lnTo>
                    <a:pt x="51896" y="1659"/>
                  </a:lnTo>
                  <a:lnTo>
                    <a:pt x="51957" y="1444"/>
                  </a:lnTo>
                  <a:lnTo>
                    <a:pt x="51988" y="1198"/>
                  </a:lnTo>
                  <a:lnTo>
                    <a:pt x="51957" y="953"/>
                  </a:lnTo>
                  <a:lnTo>
                    <a:pt x="51896" y="738"/>
                  </a:lnTo>
                  <a:lnTo>
                    <a:pt x="51773" y="522"/>
                  </a:lnTo>
                  <a:lnTo>
                    <a:pt x="51650" y="369"/>
                  </a:lnTo>
                  <a:lnTo>
                    <a:pt x="51466" y="215"/>
                  </a:lnTo>
                  <a:lnTo>
                    <a:pt x="51251" y="92"/>
                  </a:lnTo>
                  <a:lnTo>
                    <a:pt x="51036" y="31"/>
                  </a:lnTo>
                  <a:lnTo>
                    <a:pt x="5079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3875555" y="2880405"/>
              <a:ext cx="225799" cy="422428"/>
            </a:xfrm>
            <a:custGeom>
              <a:rect b="b" l="l" r="r" t="t"/>
              <a:pathLst>
                <a:path extrusionOk="0" h="4026" w="2152">
                  <a:moveTo>
                    <a:pt x="1444" y="1"/>
                  </a:moveTo>
                  <a:lnTo>
                    <a:pt x="1106" y="462"/>
                  </a:lnTo>
                  <a:lnTo>
                    <a:pt x="799" y="923"/>
                  </a:lnTo>
                  <a:lnTo>
                    <a:pt x="492" y="1414"/>
                  </a:lnTo>
                  <a:lnTo>
                    <a:pt x="215" y="1906"/>
                  </a:lnTo>
                  <a:lnTo>
                    <a:pt x="0" y="2244"/>
                  </a:lnTo>
                  <a:lnTo>
                    <a:pt x="461" y="2305"/>
                  </a:lnTo>
                  <a:lnTo>
                    <a:pt x="1045" y="2367"/>
                  </a:lnTo>
                  <a:lnTo>
                    <a:pt x="1091" y="2364"/>
                  </a:lnTo>
                  <a:lnTo>
                    <a:pt x="1091" y="2364"/>
                  </a:lnTo>
                  <a:lnTo>
                    <a:pt x="1076" y="2398"/>
                  </a:lnTo>
                  <a:lnTo>
                    <a:pt x="830" y="2920"/>
                  </a:lnTo>
                  <a:lnTo>
                    <a:pt x="615" y="3442"/>
                  </a:lnTo>
                  <a:lnTo>
                    <a:pt x="461" y="4026"/>
                  </a:lnTo>
                  <a:lnTo>
                    <a:pt x="861" y="3596"/>
                  </a:lnTo>
                  <a:lnTo>
                    <a:pt x="1229" y="3135"/>
                  </a:lnTo>
                  <a:lnTo>
                    <a:pt x="1567" y="2674"/>
                  </a:lnTo>
                  <a:lnTo>
                    <a:pt x="1875" y="2182"/>
                  </a:lnTo>
                  <a:lnTo>
                    <a:pt x="2151" y="1752"/>
                  </a:lnTo>
                  <a:lnTo>
                    <a:pt x="1598" y="1722"/>
                  </a:lnTo>
                  <a:lnTo>
                    <a:pt x="1045" y="1691"/>
                  </a:lnTo>
                  <a:lnTo>
                    <a:pt x="890" y="1707"/>
                  </a:lnTo>
                  <a:lnTo>
                    <a:pt x="890" y="1707"/>
                  </a:lnTo>
                  <a:lnTo>
                    <a:pt x="922" y="1629"/>
                  </a:lnTo>
                  <a:lnTo>
                    <a:pt x="1137" y="1076"/>
                  </a:lnTo>
                  <a:lnTo>
                    <a:pt x="1291" y="554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E6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3875555" y="2880405"/>
              <a:ext cx="225799" cy="422428"/>
            </a:xfrm>
            <a:custGeom>
              <a:rect b="b" l="l" r="r" t="t"/>
              <a:pathLst>
                <a:path extrusionOk="0" fill="none" h="4026" w="2152">
                  <a:moveTo>
                    <a:pt x="1444" y="1"/>
                  </a:moveTo>
                  <a:lnTo>
                    <a:pt x="1444" y="1"/>
                  </a:lnTo>
                  <a:lnTo>
                    <a:pt x="1291" y="554"/>
                  </a:lnTo>
                  <a:lnTo>
                    <a:pt x="1291" y="554"/>
                  </a:lnTo>
                  <a:lnTo>
                    <a:pt x="1137" y="1076"/>
                  </a:lnTo>
                  <a:lnTo>
                    <a:pt x="1137" y="1076"/>
                  </a:lnTo>
                  <a:lnTo>
                    <a:pt x="922" y="1629"/>
                  </a:lnTo>
                  <a:lnTo>
                    <a:pt x="922" y="1629"/>
                  </a:lnTo>
                  <a:lnTo>
                    <a:pt x="707" y="2152"/>
                  </a:lnTo>
                  <a:lnTo>
                    <a:pt x="461" y="1752"/>
                  </a:lnTo>
                  <a:lnTo>
                    <a:pt x="461" y="1752"/>
                  </a:lnTo>
                  <a:lnTo>
                    <a:pt x="1045" y="1691"/>
                  </a:lnTo>
                  <a:lnTo>
                    <a:pt x="1598" y="1722"/>
                  </a:lnTo>
                  <a:lnTo>
                    <a:pt x="2151" y="1752"/>
                  </a:lnTo>
                  <a:lnTo>
                    <a:pt x="1875" y="2182"/>
                  </a:lnTo>
                  <a:lnTo>
                    <a:pt x="1875" y="2182"/>
                  </a:lnTo>
                  <a:lnTo>
                    <a:pt x="1567" y="2674"/>
                  </a:lnTo>
                  <a:lnTo>
                    <a:pt x="1229" y="3135"/>
                  </a:lnTo>
                  <a:lnTo>
                    <a:pt x="1229" y="3135"/>
                  </a:lnTo>
                  <a:lnTo>
                    <a:pt x="861" y="3596"/>
                  </a:lnTo>
                  <a:lnTo>
                    <a:pt x="861" y="3596"/>
                  </a:lnTo>
                  <a:lnTo>
                    <a:pt x="461" y="4026"/>
                  </a:lnTo>
                  <a:lnTo>
                    <a:pt x="461" y="4026"/>
                  </a:lnTo>
                  <a:lnTo>
                    <a:pt x="615" y="3442"/>
                  </a:lnTo>
                  <a:lnTo>
                    <a:pt x="615" y="3442"/>
                  </a:lnTo>
                  <a:lnTo>
                    <a:pt x="830" y="2920"/>
                  </a:lnTo>
                  <a:lnTo>
                    <a:pt x="830" y="2920"/>
                  </a:lnTo>
                  <a:lnTo>
                    <a:pt x="1076" y="2398"/>
                  </a:lnTo>
                  <a:lnTo>
                    <a:pt x="1322" y="1875"/>
                  </a:lnTo>
                  <a:lnTo>
                    <a:pt x="1598" y="2336"/>
                  </a:lnTo>
                  <a:lnTo>
                    <a:pt x="1598" y="2336"/>
                  </a:lnTo>
                  <a:lnTo>
                    <a:pt x="1045" y="2367"/>
                  </a:lnTo>
                  <a:lnTo>
                    <a:pt x="461" y="2305"/>
                  </a:lnTo>
                  <a:lnTo>
                    <a:pt x="0" y="2244"/>
                  </a:lnTo>
                  <a:lnTo>
                    <a:pt x="215" y="1906"/>
                  </a:lnTo>
                  <a:lnTo>
                    <a:pt x="215" y="1906"/>
                  </a:lnTo>
                  <a:lnTo>
                    <a:pt x="492" y="1414"/>
                  </a:lnTo>
                  <a:lnTo>
                    <a:pt x="492" y="1414"/>
                  </a:lnTo>
                  <a:lnTo>
                    <a:pt x="799" y="923"/>
                  </a:lnTo>
                  <a:lnTo>
                    <a:pt x="799" y="923"/>
                  </a:lnTo>
                  <a:lnTo>
                    <a:pt x="1106" y="462"/>
                  </a:lnTo>
                  <a:lnTo>
                    <a:pt x="1106" y="462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3185667" y="3650974"/>
              <a:ext cx="3049855" cy="141964"/>
            </a:xfrm>
            <a:custGeom>
              <a:rect b="b" l="l" r="r" t="t"/>
              <a:pathLst>
                <a:path extrusionOk="0" h="1353" w="29067">
                  <a:moveTo>
                    <a:pt x="11246" y="0"/>
                  </a:move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64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3185667" y="3650974"/>
              <a:ext cx="3049855" cy="141964"/>
            </a:xfrm>
            <a:custGeom>
              <a:rect b="b" l="l" r="r" t="t"/>
              <a:pathLst>
                <a:path extrusionOk="0" fill="none" h="1353" w="29067">
                  <a:moveTo>
                    <a:pt x="14042" y="0"/>
                  </a:moveTo>
                  <a:lnTo>
                    <a:pt x="14042" y="0"/>
                  </a:lnTo>
                  <a:lnTo>
                    <a:pt x="11246" y="0"/>
                  </a:ln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4533" y="1352"/>
                  </a:lnTo>
                  <a:lnTo>
                    <a:pt x="14533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701" y="769"/>
                  </a:lnTo>
                  <a:lnTo>
                    <a:pt x="15701" y="769"/>
                  </a:lnTo>
                  <a:lnTo>
                    <a:pt x="15670" y="769"/>
                  </a:lnTo>
                  <a:lnTo>
                    <a:pt x="15670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313459" y="2171217"/>
              <a:ext cx="622310" cy="1479862"/>
            </a:xfrm>
            <a:custGeom>
              <a:rect b="b" l="l" r="r" t="t"/>
              <a:pathLst>
                <a:path extrusionOk="0" h="14104" w="5931">
                  <a:moveTo>
                    <a:pt x="5930" y="0"/>
                  </a:moveTo>
                  <a:lnTo>
                    <a:pt x="0" y="1659"/>
                  </a:lnTo>
                  <a:lnTo>
                    <a:pt x="0" y="14103"/>
                  </a:lnTo>
                  <a:lnTo>
                    <a:pt x="5930" y="14103"/>
                  </a:lnTo>
                  <a:lnTo>
                    <a:pt x="5930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313459" y="2171217"/>
              <a:ext cx="622310" cy="1479862"/>
            </a:xfrm>
            <a:custGeom>
              <a:rect b="b" l="l" r="r" t="t"/>
              <a:pathLst>
                <a:path extrusionOk="0" fill="none" h="14104" w="5931">
                  <a:moveTo>
                    <a:pt x="5930" y="14103"/>
                  </a:moveTo>
                  <a:lnTo>
                    <a:pt x="0" y="14103"/>
                  </a:lnTo>
                  <a:lnTo>
                    <a:pt x="0" y="1659"/>
                  </a:lnTo>
                  <a:lnTo>
                    <a:pt x="5930" y="0"/>
                  </a:lnTo>
                  <a:lnTo>
                    <a:pt x="5930" y="141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313459" y="3573539"/>
              <a:ext cx="105" cy="22769"/>
            </a:xfrm>
            <a:custGeom>
              <a:rect b="b" l="l" r="r" t="t"/>
              <a:pathLst>
                <a:path extrusionOk="0" h="217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91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313459" y="3573539"/>
              <a:ext cx="105" cy="22769"/>
            </a:xfrm>
            <a:custGeom>
              <a:rect b="b" l="l" r="r" t="t"/>
              <a:pathLst>
                <a:path extrusionOk="0" fill="none" h="217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313459" y="2177617"/>
              <a:ext cx="622310" cy="1418691"/>
            </a:xfrm>
            <a:custGeom>
              <a:rect b="b" l="l" r="r" t="t"/>
              <a:pathLst>
                <a:path extrusionOk="0" h="13521" w="5931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313459" y="2177617"/>
              <a:ext cx="622310" cy="1418691"/>
            </a:xfrm>
            <a:custGeom>
              <a:rect b="b" l="l" r="r" t="t"/>
              <a:pathLst>
                <a:path extrusionOk="0" fill="none" h="13521" w="5931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8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522996" y="3102845"/>
              <a:ext cx="203135" cy="454745"/>
            </a:xfrm>
            <a:custGeom>
              <a:rect b="b" l="l" r="r" t="t"/>
              <a:pathLst>
                <a:path extrusionOk="0" h="4334" w="1936">
                  <a:moveTo>
                    <a:pt x="983" y="1"/>
                  </a:moveTo>
                  <a:lnTo>
                    <a:pt x="768" y="32"/>
                  </a:lnTo>
                  <a:lnTo>
                    <a:pt x="584" y="62"/>
                  </a:lnTo>
                  <a:lnTo>
                    <a:pt x="430" y="155"/>
                  </a:lnTo>
                  <a:lnTo>
                    <a:pt x="277" y="278"/>
                  </a:lnTo>
                  <a:lnTo>
                    <a:pt x="185" y="431"/>
                  </a:lnTo>
                  <a:lnTo>
                    <a:pt x="92" y="585"/>
                  </a:lnTo>
                  <a:lnTo>
                    <a:pt x="31" y="769"/>
                  </a:lnTo>
                  <a:lnTo>
                    <a:pt x="0" y="953"/>
                  </a:lnTo>
                  <a:lnTo>
                    <a:pt x="0" y="3350"/>
                  </a:lnTo>
                  <a:lnTo>
                    <a:pt x="31" y="3565"/>
                  </a:lnTo>
                  <a:lnTo>
                    <a:pt x="92" y="3719"/>
                  </a:lnTo>
                  <a:lnTo>
                    <a:pt x="185" y="3903"/>
                  </a:lnTo>
                  <a:lnTo>
                    <a:pt x="277" y="4026"/>
                  </a:lnTo>
                  <a:lnTo>
                    <a:pt x="430" y="4149"/>
                  </a:lnTo>
                  <a:lnTo>
                    <a:pt x="584" y="4241"/>
                  </a:lnTo>
                  <a:lnTo>
                    <a:pt x="768" y="4303"/>
                  </a:lnTo>
                  <a:lnTo>
                    <a:pt x="983" y="4333"/>
                  </a:lnTo>
                  <a:lnTo>
                    <a:pt x="1168" y="4303"/>
                  </a:lnTo>
                  <a:lnTo>
                    <a:pt x="1352" y="4241"/>
                  </a:lnTo>
                  <a:lnTo>
                    <a:pt x="1506" y="4149"/>
                  </a:lnTo>
                  <a:lnTo>
                    <a:pt x="1659" y="4026"/>
                  </a:lnTo>
                  <a:lnTo>
                    <a:pt x="1782" y="3903"/>
                  </a:lnTo>
                  <a:lnTo>
                    <a:pt x="1874" y="3719"/>
                  </a:lnTo>
                  <a:lnTo>
                    <a:pt x="1905" y="3565"/>
                  </a:lnTo>
                  <a:lnTo>
                    <a:pt x="1936" y="3350"/>
                  </a:lnTo>
                  <a:lnTo>
                    <a:pt x="1936" y="953"/>
                  </a:lnTo>
                  <a:lnTo>
                    <a:pt x="1905" y="769"/>
                  </a:lnTo>
                  <a:lnTo>
                    <a:pt x="1874" y="585"/>
                  </a:lnTo>
                  <a:lnTo>
                    <a:pt x="1782" y="431"/>
                  </a:lnTo>
                  <a:lnTo>
                    <a:pt x="1659" y="278"/>
                  </a:lnTo>
                  <a:lnTo>
                    <a:pt x="1506" y="155"/>
                  </a:lnTo>
                  <a:lnTo>
                    <a:pt x="1352" y="62"/>
                  </a:lnTo>
                  <a:lnTo>
                    <a:pt x="1168" y="3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8C8F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5522996" y="3102845"/>
              <a:ext cx="203135" cy="454745"/>
            </a:xfrm>
            <a:custGeom>
              <a:rect b="b" l="l" r="r" t="t"/>
              <a:pathLst>
                <a:path extrusionOk="0" fill="none" h="4334" w="1936">
                  <a:moveTo>
                    <a:pt x="983" y="4333"/>
                  </a:moveTo>
                  <a:lnTo>
                    <a:pt x="983" y="4333"/>
                  </a:lnTo>
                  <a:lnTo>
                    <a:pt x="768" y="4303"/>
                  </a:lnTo>
                  <a:lnTo>
                    <a:pt x="584" y="4241"/>
                  </a:lnTo>
                  <a:lnTo>
                    <a:pt x="430" y="4149"/>
                  </a:lnTo>
                  <a:lnTo>
                    <a:pt x="277" y="4026"/>
                  </a:lnTo>
                  <a:lnTo>
                    <a:pt x="185" y="3903"/>
                  </a:lnTo>
                  <a:lnTo>
                    <a:pt x="92" y="3719"/>
                  </a:lnTo>
                  <a:lnTo>
                    <a:pt x="31" y="3565"/>
                  </a:lnTo>
                  <a:lnTo>
                    <a:pt x="0" y="3350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31" y="769"/>
                  </a:lnTo>
                  <a:lnTo>
                    <a:pt x="92" y="585"/>
                  </a:lnTo>
                  <a:lnTo>
                    <a:pt x="185" y="431"/>
                  </a:lnTo>
                  <a:lnTo>
                    <a:pt x="277" y="278"/>
                  </a:lnTo>
                  <a:lnTo>
                    <a:pt x="430" y="155"/>
                  </a:lnTo>
                  <a:lnTo>
                    <a:pt x="584" y="62"/>
                  </a:lnTo>
                  <a:lnTo>
                    <a:pt x="768" y="32"/>
                  </a:lnTo>
                  <a:lnTo>
                    <a:pt x="983" y="1"/>
                  </a:lnTo>
                  <a:lnTo>
                    <a:pt x="983" y="1"/>
                  </a:lnTo>
                  <a:lnTo>
                    <a:pt x="1168" y="32"/>
                  </a:lnTo>
                  <a:lnTo>
                    <a:pt x="1352" y="62"/>
                  </a:lnTo>
                  <a:lnTo>
                    <a:pt x="1506" y="155"/>
                  </a:lnTo>
                  <a:lnTo>
                    <a:pt x="1659" y="278"/>
                  </a:lnTo>
                  <a:lnTo>
                    <a:pt x="1782" y="431"/>
                  </a:lnTo>
                  <a:lnTo>
                    <a:pt x="1874" y="585"/>
                  </a:lnTo>
                  <a:lnTo>
                    <a:pt x="1905" y="769"/>
                  </a:lnTo>
                  <a:lnTo>
                    <a:pt x="1936" y="953"/>
                  </a:lnTo>
                  <a:lnTo>
                    <a:pt x="1936" y="3350"/>
                  </a:lnTo>
                  <a:lnTo>
                    <a:pt x="1936" y="3350"/>
                  </a:lnTo>
                  <a:lnTo>
                    <a:pt x="1905" y="3565"/>
                  </a:lnTo>
                  <a:lnTo>
                    <a:pt x="1874" y="3719"/>
                  </a:lnTo>
                  <a:lnTo>
                    <a:pt x="1782" y="3903"/>
                  </a:lnTo>
                  <a:lnTo>
                    <a:pt x="1659" y="4026"/>
                  </a:lnTo>
                  <a:lnTo>
                    <a:pt x="1506" y="4149"/>
                  </a:lnTo>
                  <a:lnTo>
                    <a:pt x="1352" y="4241"/>
                  </a:lnTo>
                  <a:lnTo>
                    <a:pt x="1168" y="4303"/>
                  </a:lnTo>
                  <a:lnTo>
                    <a:pt x="983" y="433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5726028" y="3199586"/>
              <a:ext cx="105" cy="161375"/>
            </a:xfrm>
            <a:custGeom>
              <a:rect b="b" l="l" r="r" t="t"/>
              <a:pathLst>
                <a:path extrusionOk="0" h="1538" w="1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5726028" y="3202839"/>
              <a:ext cx="105" cy="158122"/>
            </a:xfrm>
            <a:custGeom>
              <a:rect b="b" l="l" r="r" t="t"/>
              <a:pathLst>
                <a:path extrusionOk="0" fill="none" h="1507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06"/>
                  </a:lnTo>
                  <a:lnTo>
                    <a:pt x="1" y="150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5726028" y="3202839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5726028" y="3202839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5726028" y="3199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5619633" y="3360856"/>
              <a:ext cx="106499" cy="196734"/>
            </a:xfrm>
            <a:custGeom>
              <a:rect b="b" l="l" r="r" t="t"/>
              <a:pathLst>
                <a:path extrusionOk="0" h="1875" w="1015"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015" y="0"/>
                  </a:moveTo>
                  <a:lnTo>
                    <a:pt x="1015" y="0"/>
                  </a:lnTo>
                  <a:lnTo>
                    <a:pt x="1015" y="891"/>
                  </a:lnTo>
                  <a:lnTo>
                    <a:pt x="1015" y="89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5622886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5622886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5622886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5619633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5619633" y="355748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5726028" y="3360856"/>
              <a:ext cx="105" cy="93593"/>
            </a:xfrm>
            <a:custGeom>
              <a:rect b="b" l="l" r="r" t="t"/>
              <a:pathLst>
                <a:path extrusionOk="0" fill="none" h="892" w="1">
                  <a:moveTo>
                    <a:pt x="1" y="0"/>
                  </a:moveTo>
                  <a:lnTo>
                    <a:pt x="1" y="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5532649" y="3135162"/>
              <a:ext cx="193482" cy="422428"/>
            </a:xfrm>
            <a:custGeom>
              <a:rect b="b" l="l" r="r" t="t"/>
              <a:pathLst>
                <a:path extrusionOk="0" h="4026" w="1844">
                  <a:moveTo>
                    <a:pt x="1567" y="0"/>
                  </a:move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7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5532649" y="3135162"/>
              <a:ext cx="193482" cy="422428"/>
            </a:xfrm>
            <a:custGeom>
              <a:rect b="b" l="l" r="r" t="t"/>
              <a:pathLst>
                <a:path extrusionOk="0" fill="none" h="4026" w="1844">
                  <a:moveTo>
                    <a:pt x="1567" y="0"/>
                  </a:moveTo>
                  <a:lnTo>
                    <a:pt x="1567" y="0"/>
                  </a:ln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91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555209" y="3315633"/>
              <a:ext cx="138711" cy="145216"/>
            </a:xfrm>
            <a:custGeom>
              <a:rect b="b" l="l" r="r" t="t"/>
              <a:pathLst>
                <a:path extrusionOk="0" h="1384" w="1322">
                  <a:moveTo>
                    <a:pt x="216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1199"/>
                  </a:lnTo>
                  <a:lnTo>
                    <a:pt x="31" y="1261"/>
                  </a:lnTo>
                  <a:lnTo>
                    <a:pt x="62" y="1322"/>
                  </a:lnTo>
                  <a:lnTo>
                    <a:pt x="123" y="1384"/>
                  </a:lnTo>
                  <a:lnTo>
                    <a:pt x="1199" y="1384"/>
                  </a:lnTo>
                  <a:lnTo>
                    <a:pt x="1260" y="1322"/>
                  </a:lnTo>
                  <a:lnTo>
                    <a:pt x="1291" y="1261"/>
                  </a:lnTo>
                  <a:lnTo>
                    <a:pt x="1322" y="1199"/>
                  </a:lnTo>
                  <a:lnTo>
                    <a:pt x="1322" y="216"/>
                  </a:lnTo>
                  <a:lnTo>
                    <a:pt x="1291" y="124"/>
                  </a:lnTo>
                  <a:lnTo>
                    <a:pt x="1260" y="62"/>
                  </a:lnTo>
                  <a:lnTo>
                    <a:pt x="1199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5D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5555209" y="3315633"/>
              <a:ext cx="138711" cy="145216"/>
            </a:xfrm>
            <a:custGeom>
              <a:rect b="b" l="l" r="r" t="t"/>
              <a:pathLst>
                <a:path extrusionOk="0" fill="none" h="1384" w="1322">
                  <a:moveTo>
                    <a:pt x="1107" y="1384"/>
                  </a:moveTo>
                  <a:lnTo>
                    <a:pt x="216" y="1384"/>
                  </a:lnTo>
                  <a:lnTo>
                    <a:pt x="216" y="1384"/>
                  </a:lnTo>
                  <a:lnTo>
                    <a:pt x="123" y="1384"/>
                  </a:lnTo>
                  <a:lnTo>
                    <a:pt x="62" y="1322"/>
                  </a:lnTo>
                  <a:lnTo>
                    <a:pt x="31" y="1261"/>
                  </a:lnTo>
                  <a:lnTo>
                    <a:pt x="0" y="119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1" y="124"/>
                  </a:lnTo>
                  <a:lnTo>
                    <a:pt x="62" y="62"/>
                  </a:lnTo>
                  <a:lnTo>
                    <a:pt x="123" y="32"/>
                  </a:lnTo>
                  <a:lnTo>
                    <a:pt x="21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99" y="32"/>
                  </a:lnTo>
                  <a:lnTo>
                    <a:pt x="1260" y="62"/>
                  </a:lnTo>
                  <a:lnTo>
                    <a:pt x="1291" y="124"/>
                  </a:lnTo>
                  <a:lnTo>
                    <a:pt x="1322" y="216"/>
                  </a:lnTo>
                  <a:lnTo>
                    <a:pt x="1322" y="1199"/>
                  </a:lnTo>
                  <a:lnTo>
                    <a:pt x="1322" y="1199"/>
                  </a:lnTo>
                  <a:lnTo>
                    <a:pt x="1291" y="1261"/>
                  </a:lnTo>
                  <a:lnTo>
                    <a:pt x="1260" y="1322"/>
                  </a:lnTo>
                  <a:lnTo>
                    <a:pt x="1199" y="1384"/>
                  </a:lnTo>
                  <a:lnTo>
                    <a:pt x="1107" y="13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5571367" y="3338192"/>
              <a:ext cx="106499" cy="106499"/>
            </a:xfrm>
            <a:custGeom>
              <a:rect b="b" l="l" r="r" t="t"/>
              <a:pathLst>
                <a:path extrusionOk="0" h="1015" w="1015">
                  <a:moveTo>
                    <a:pt x="400" y="1"/>
                  </a:moveTo>
                  <a:lnTo>
                    <a:pt x="307" y="32"/>
                  </a:lnTo>
                  <a:lnTo>
                    <a:pt x="215" y="93"/>
                  </a:lnTo>
                  <a:lnTo>
                    <a:pt x="154" y="155"/>
                  </a:lnTo>
                  <a:lnTo>
                    <a:pt x="92" y="216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615"/>
                  </a:lnTo>
                  <a:lnTo>
                    <a:pt x="31" y="708"/>
                  </a:lnTo>
                  <a:lnTo>
                    <a:pt x="92" y="800"/>
                  </a:lnTo>
                  <a:lnTo>
                    <a:pt x="154" y="861"/>
                  </a:lnTo>
                  <a:lnTo>
                    <a:pt x="215" y="923"/>
                  </a:lnTo>
                  <a:lnTo>
                    <a:pt x="307" y="984"/>
                  </a:lnTo>
                  <a:lnTo>
                    <a:pt x="400" y="1015"/>
                  </a:lnTo>
                  <a:lnTo>
                    <a:pt x="615" y="1015"/>
                  </a:lnTo>
                  <a:lnTo>
                    <a:pt x="707" y="984"/>
                  </a:lnTo>
                  <a:lnTo>
                    <a:pt x="799" y="923"/>
                  </a:lnTo>
                  <a:lnTo>
                    <a:pt x="860" y="861"/>
                  </a:lnTo>
                  <a:lnTo>
                    <a:pt x="922" y="800"/>
                  </a:lnTo>
                  <a:lnTo>
                    <a:pt x="983" y="708"/>
                  </a:lnTo>
                  <a:lnTo>
                    <a:pt x="1014" y="615"/>
                  </a:lnTo>
                  <a:lnTo>
                    <a:pt x="1014" y="523"/>
                  </a:lnTo>
                  <a:lnTo>
                    <a:pt x="1014" y="400"/>
                  </a:lnTo>
                  <a:lnTo>
                    <a:pt x="983" y="308"/>
                  </a:lnTo>
                  <a:lnTo>
                    <a:pt x="922" y="216"/>
                  </a:lnTo>
                  <a:lnTo>
                    <a:pt x="860" y="155"/>
                  </a:lnTo>
                  <a:lnTo>
                    <a:pt x="799" y="93"/>
                  </a:lnTo>
                  <a:lnTo>
                    <a:pt x="707" y="3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571367" y="3338192"/>
              <a:ext cx="106499" cy="106499"/>
            </a:xfrm>
            <a:custGeom>
              <a:rect b="b" l="l" r="r" t="t"/>
              <a:pathLst>
                <a:path extrusionOk="0" fill="none" h="1015" w="1015">
                  <a:moveTo>
                    <a:pt x="0" y="523"/>
                  </a:moveTo>
                  <a:lnTo>
                    <a:pt x="0" y="523"/>
                  </a:lnTo>
                  <a:lnTo>
                    <a:pt x="0" y="400"/>
                  </a:lnTo>
                  <a:lnTo>
                    <a:pt x="31" y="308"/>
                  </a:lnTo>
                  <a:lnTo>
                    <a:pt x="92" y="216"/>
                  </a:lnTo>
                  <a:lnTo>
                    <a:pt x="154" y="155"/>
                  </a:lnTo>
                  <a:lnTo>
                    <a:pt x="215" y="93"/>
                  </a:lnTo>
                  <a:lnTo>
                    <a:pt x="307" y="32"/>
                  </a:lnTo>
                  <a:lnTo>
                    <a:pt x="400" y="1"/>
                  </a:lnTo>
                  <a:lnTo>
                    <a:pt x="522" y="1"/>
                  </a:lnTo>
                  <a:lnTo>
                    <a:pt x="522" y="1"/>
                  </a:lnTo>
                  <a:lnTo>
                    <a:pt x="615" y="1"/>
                  </a:lnTo>
                  <a:lnTo>
                    <a:pt x="707" y="32"/>
                  </a:lnTo>
                  <a:lnTo>
                    <a:pt x="799" y="93"/>
                  </a:lnTo>
                  <a:lnTo>
                    <a:pt x="860" y="155"/>
                  </a:lnTo>
                  <a:lnTo>
                    <a:pt x="922" y="216"/>
                  </a:lnTo>
                  <a:lnTo>
                    <a:pt x="983" y="308"/>
                  </a:lnTo>
                  <a:lnTo>
                    <a:pt x="1014" y="400"/>
                  </a:lnTo>
                  <a:lnTo>
                    <a:pt x="1014" y="523"/>
                  </a:lnTo>
                  <a:lnTo>
                    <a:pt x="1014" y="523"/>
                  </a:lnTo>
                  <a:lnTo>
                    <a:pt x="1014" y="615"/>
                  </a:lnTo>
                  <a:lnTo>
                    <a:pt x="983" y="708"/>
                  </a:lnTo>
                  <a:lnTo>
                    <a:pt x="922" y="800"/>
                  </a:lnTo>
                  <a:lnTo>
                    <a:pt x="860" y="861"/>
                  </a:lnTo>
                  <a:lnTo>
                    <a:pt x="799" y="923"/>
                  </a:lnTo>
                  <a:lnTo>
                    <a:pt x="707" y="984"/>
                  </a:lnTo>
                  <a:lnTo>
                    <a:pt x="615" y="1015"/>
                  </a:lnTo>
                  <a:lnTo>
                    <a:pt x="522" y="1015"/>
                  </a:lnTo>
                  <a:lnTo>
                    <a:pt x="522" y="1015"/>
                  </a:lnTo>
                  <a:lnTo>
                    <a:pt x="400" y="1015"/>
                  </a:lnTo>
                  <a:lnTo>
                    <a:pt x="307" y="984"/>
                  </a:lnTo>
                  <a:lnTo>
                    <a:pt x="215" y="923"/>
                  </a:lnTo>
                  <a:lnTo>
                    <a:pt x="154" y="861"/>
                  </a:lnTo>
                  <a:lnTo>
                    <a:pt x="92" y="800"/>
                  </a:lnTo>
                  <a:lnTo>
                    <a:pt x="31" y="708"/>
                  </a:lnTo>
                  <a:lnTo>
                    <a:pt x="0" y="615"/>
                  </a:lnTo>
                  <a:lnTo>
                    <a:pt x="0" y="5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619633" y="3386563"/>
              <a:ext cx="58233" cy="58128"/>
            </a:xfrm>
            <a:custGeom>
              <a:rect b="b" l="l" r="r" t="t"/>
              <a:pathLst>
                <a:path extrusionOk="0" h="554" w="555">
                  <a:moveTo>
                    <a:pt x="32" y="554"/>
                  </a:moveTo>
                  <a:lnTo>
                    <a:pt x="32" y="554"/>
                  </a:lnTo>
                  <a:lnTo>
                    <a:pt x="62" y="554"/>
                  </a:lnTo>
                  <a:lnTo>
                    <a:pt x="6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1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1"/>
                  </a:moveTo>
                  <a:lnTo>
                    <a:pt x="554" y="1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424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622886" y="344458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5622886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619633" y="344458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5619633" y="344458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5677762" y="3389815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5677762" y="338981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5677762" y="338981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5677762" y="3389815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5677762" y="3386563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5577768" y="3354351"/>
              <a:ext cx="100098" cy="90340"/>
            </a:xfrm>
            <a:custGeom>
              <a:rect b="b" l="l" r="r" t="t"/>
              <a:pathLst>
                <a:path extrusionOk="0" h="861" w="954">
                  <a:moveTo>
                    <a:pt x="830" y="1"/>
                  </a:moveTo>
                  <a:lnTo>
                    <a:pt x="892" y="123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1C1F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5577768" y="3354351"/>
              <a:ext cx="100098" cy="90340"/>
            </a:xfrm>
            <a:custGeom>
              <a:rect b="b" l="l" r="r" t="t"/>
              <a:pathLst>
                <a:path extrusionOk="0" fill="none" h="861" w="954">
                  <a:moveTo>
                    <a:pt x="830" y="1"/>
                  </a:moveTo>
                  <a:lnTo>
                    <a:pt x="830" y="1"/>
                  </a:lnTo>
                  <a:lnTo>
                    <a:pt x="892" y="123"/>
                  </a:lnTo>
                  <a:lnTo>
                    <a:pt x="892" y="277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5590673" y="3357603"/>
              <a:ext cx="67782" cy="67782"/>
            </a:xfrm>
            <a:custGeom>
              <a:rect b="b" l="l" r="r" t="t"/>
              <a:pathLst>
                <a:path extrusionOk="0" h="646" w="646">
                  <a:moveTo>
                    <a:pt x="338" y="0"/>
                  </a:moveTo>
                  <a:lnTo>
                    <a:pt x="185" y="31"/>
                  </a:lnTo>
                  <a:lnTo>
                    <a:pt x="93" y="92"/>
                  </a:lnTo>
                  <a:lnTo>
                    <a:pt x="31" y="185"/>
                  </a:lnTo>
                  <a:lnTo>
                    <a:pt x="0" y="338"/>
                  </a:lnTo>
                  <a:lnTo>
                    <a:pt x="31" y="461"/>
                  </a:lnTo>
                  <a:lnTo>
                    <a:pt x="93" y="553"/>
                  </a:lnTo>
                  <a:lnTo>
                    <a:pt x="185" y="615"/>
                  </a:lnTo>
                  <a:lnTo>
                    <a:pt x="338" y="646"/>
                  </a:lnTo>
                  <a:lnTo>
                    <a:pt x="461" y="615"/>
                  </a:lnTo>
                  <a:lnTo>
                    <a:pt x="553" y="553"/>
                  </a:lnTo>
                  <a:lnTo>
                    <a:pt x="646" y="461"/>
                  </a:lnTo>
                  <a:lnTo>
                    <a:pt x="646" y="338"/>
                  </a:lnTo>
                  <a:lnTo>
                    <a:pt x="646" y="185"/>
                  </a:lnTo>
                  <a:lnTo>
                    <a:pt x="553" y="92"/>
                  </a:lnTo>
                  <a:lnTo>
                    <a:pt x="461" y="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1719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5548703" y="3160974"/>
              <a:ext cx="145216" cy="112899"/>
            </a:xfrm>
            <a:custGeom>
              <a:rect b="b" l="l" r="r" t="t"/>
              <a:pathLst>
                <a:path extrusionOk="0" h="1076" w="1384">
                  <a:moveTo>
                    <a:pt x="400" y="0"/>
                  </a:moveTo>
                  <a:lnTo>
                    <a:pt x="247" y="31"/>
                  </a:lnTo>
                  <a:lnTo>
                    <a:pt x="124" y="123"/>
                  </a:lnTo>
                  <a:lnTo>
                    <a:pt x="32" y="246"/>
                  </a:lnTo>
                  <a:lnTo>
                    <a:pt x="1" y="399"/>
                  </a:lnTo>
                  <a:lnTo>
                    <a:pt x="1" y="676"/>
                  </a:lnTo>
                  <a:lnTo>
                    <a:pt x="32" y="830"/>
                  </a:lnTo>
                  <a:lnTo>
                    <a:pt x="124" y="953"/>
                  </a:lnTo>
                  <a:lnTo>
                    <a:pt x="247" y="1045"/>
                  </a:lnTo>
                  <a:lnTo>
                    <a:pt x="400" y="1075"/>
                  </a:lnTo>
                  <a:lnTo>
                    <a:pt x="984" y="1075"/>
                  </a:lnTo>
                  <a:lnTo>
                    <a:pt x="1138" y="1045"/>
                  </a:lnTo>
                  <a:lnTo>
                    <a:pt x="1261" y="953"/>
                  </a:lnTo>
                  <a:lnTo>
                    <a:pt x="1353" y="830"/>
                  </a:lnTo>
                  <a:lnTo>
                    <a:pt x="1384" y="676"/>
                  </a:lnTo>
                  <a:lnTo>
                    <a:pt x="1384" y="399"/>
                  </a:lnTo>
                  <a:lnTo>
                    <a:pt x="1353" y="246"/>
                  </a:lnTo>
                  <a:lnTo>
                    <a:pt x="1261" y="123"/>
                  </a:lnTo>
                  <a:lnTo>
                    <a:pt x="1138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5570738" y="3187310"/>
              <a:ext cx="103456" cy="58653"/>
            </a:xfrm>
            <a:custGeom>
              <a:rect b="b" l="l" r="r" t="t"/>
              <a:pathLst>
                <a:path extrusionOk="0" h="559" w="986">
                  <a:moveTo>
                    <a:pt x="445" y="145"/>
                  </a:moveTo>
                  <a:lnTo>
                    <a:pt x="550" y="548"/>
                  </a:lnTo>
                  <a:lnTo>
                    <a:pt x="628" y="548"/>
                  </a:lnTo>
                  <a:lnTo>
                    <a:pt x="715" y="217"/>
                  </a:lnTo>
                  <a:lnTo>
                    <a:pt x="802" y="548"/>
                  </a:lnTo>
                  <a:lnTo>
                    <a:pt x="880" y="548"/>
                  </a:lnTo>
                  <a:lnTo>
                    <a:pt x="986" y="145"/>
                  </a:lnTo>
                  <a:lnTo>
                    <a:pt x="920" y="145"/>
                  </a:lnTo>
                  <a:lnTo>
                    <a:pt x="837" y="459"/>
                  </a:lnTo>
                  <a:lnTo>
                    <a:pt x="754" y="145"/>
                  </a:lnTo>
                  <a:lnTo>
                    <a:pt x="676" y="145"/>
                  </a:lnTo>
                  <a:lnTo>
                    <a:pt x="594" y="459"/>
                  </a:lnTo>
                  <a:lnTo>
                    <a:pt x="511" y="145"/>
                  </a:lnTo>
                  <a:close/>
                  <a:moveTo>
                    <a:pt x="163" y="1"/>
                  </a:moveTo>
                  <a:cubicBezTo>
                    <a:pt x="141" y="1"/>
                    <a:pt x="119" y="3"/>
                    <a:pt x="95" y="6"/>
                  </a:cubicBezTo>
                  <a:cubicBezTo>
                    <a:pt x="70" y="10"/>
                    <a:pt x="45" y="16"/>
                    <a:pt x="17" y="24"/>
                  </a:cubicBezTo>
                  <a:lnTo>
                    <a:pt x="17" y="88"/>
                  </a:lnTo>
                  <a:cubicBezTo>
                    <a:pt x="44" y="79"/>
                    <a:pt x="69" y="73"/>
                    <a:pt x="92" y="68"/>
                  </a:cubicBezTo>
                  <a:cubicBezTo>
                    <a:pt x="115" y="64"/>
                    <a:pt x="136" y="62"/>
                    <a:pt x="156" y="62"/>
                  </a:cubicBezTo>
                  <a:cubicBezTo>
                    <a:pt x="193" y="62"/>
                    <a:pt x="221" y="69"/>
                    <a:pt x="240" y="84"/>
                  </a:cubicBezTo>
                  <a:cubicBezTo>
                    <a:pt x="260" y="99"/>
                    <a:pt x="270" y="120"/>
                    <a:pt x="270" y="148"/>
                  </a:cubicBezTo>
                  <a:cubicBezTo>
                    <a:pt x="270" y="174"/>
                    <a:pt x="260" y="195"/>
                    <a:pt x="241" y="209"/>
                  </a:cubicBezTo>
                  <a:cubicBezTo>
                    <a:pt x="222" y="224"/>
                    <a:pt x="195" y="231"/>
                    <a:pt x="159" y="231"/>
                  </a:cubicBezTo>
                  <a:lnTo>
                    <a:pt x="94" y="231"/>
                  </a:lnTo>
                  <a:lnTo>
                    <a:pt x="94" y="290"/>
                  </a:lnTo>
                  <a:lnTo>
                    <a:pt x="156" y="290"/>
                  </a:lnTo>
                  <a:cubicBezTo>
                    <a:pt x="196" y="290"/>
                    <a:pt x="227" y="299"/>
                    <a:pt x="249" y="317"/>
                  </a:cubicBezTo>
                  <a:cubicBezTo>
                    <a:pt x="271" y="335"/>
                    <a:pt x="282" y="360"/>
                    <a:pt x="282" y="392"/>
                  </a:cubicBezTo>
                  <a:cubicBezTo>
                    <a:pt x="282" y="426"/>
                    <a:pt x="270" y="452"/>
                    <a:pt x="247" y="470"/>
                  </a:cubicBezTo>
                  <a:cubicBezTo>
                    <a:pt x="223" y="488"/>
                    <a:pt x="188" y="497"/>
                    <a:pt x="142" y="497"/>
                  </a:cubicBezTo>
                  <a:cubicBezTo>
                    <a:pt x="116" y="497"/>
                    <a:pt x="91" y="494"/>
                    <a:pt x="67" y="488"/>
                  </a:cubicBezTo>
                  <a:cubicBezTo>
                    <a:pt x="43" y="482"/>
                    <a:pt x="21" y="473"/>
                    <a:pt x="1" y="461"/>
                  </a:cubicBezTo>
                  <a:lnTo>
                    <a:pt x="1" y="532"/>
                  </a:lnTo>
                  <a:cubicBezTo>
                    <a:pt x="26" y="541"/>
                    <a:pt x="51" y="547"/>
                    <a:pt x="75" y="552"/>
                  </a:cubicBezTo>
                  <a:cubicBezTo>
                    <a:pt x="99" y="556"/>
                    <a:pt x="122" y="558"/>
                    <a:pt x="144" y="558"/>
                  </a:cubicBezTo>
                  <a:cubicBezTo>
                    <a:pt x="212" y="558"/>
                    <a:pt x="264" y="544"/>
                    <a:pt x="300" y="515"/>
                  </a:cubicBezTo>
                  <a:cubicBezTo>
                    <a:pt x="336" y="486"/>
                    <a:pt x="355" y="445"/>
                    <a:pt x="355" y="392"/>
                  </a:cubicBezTo>
                  <a:cubicBezTo>
                    <a:pt x="355" y="357"/>
                    <a:pt x="345" y="328"/>
                    <a:pt x="325" y="305"/>
                  </a:cubicBezTo>
                  <a:cubicBezTo>
                    <a:pt x="306" y="281"/>
                    <a:pt x="279" y="265"/>
                    <a:pt x="244" y="258"/>
                  </a:cubicBezTo>
                  <a:cubicBezTo>
                    <a:pt x="275" y="250"/>
                    <a:pt x="300" y="236"/>
                    <a:pt x="317" y="215"/>
                  </a:cubicBezTo>
                  <a:cubicBezTo>
                    <a:pt x="334" y="195"/>
                    <a:pt x="342" y="170"/>
                    <a:pt x="342" y="140"/>
                  </a:cubicBezTo>
                  <a:cubicBezTo>
                    <a:pt x="342" y="97"/>
                    <a:pt x="326" y="63"/>
                    <a:pt x="294" y="38"/>
                  </a:cubicBezTo>
                  <a:cubicBezTo>
                    <a:pt x="262" y="13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A0A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h="1107" w="7805">
                  <a:moveTo>
                    <a:pt x="0" y="0"/>
                  </a:moveTo>
                  <a:lnTo>
                    <a:pt x="0" y="1106"/>
                  </a:lnTo>
                  <a:lnTo>
                    <a:pt x="7805" y="110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3C4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fill="none" h="1107" w="7805">
                  <a:moveTo>
                    <a:pt x="7805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7805" y="0"/>
                  </a:lnTo>
                  <a:lnTo>
                    <a:pt x="7805" y="11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h="1107" w="7805">
                  <a:moveTo>
                    <a:pt x="7497" y="0"/>
                  </a:move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2B30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5203812" y="3596203"/>
              <a:ext cx="818940" cy="116152"/>
            </a:xfrm>
            <a:custGeom>
              <a:rect b="b" l="l" r="r" t="t"/>
              <a:pathLst>
                <a:path extrusionOk="0" fill="none" h="1107" w="7805">
                  <a:moveTo>
                    <a:pt x="7805" y="0"/>
                  </a:moveTo>
                  <a:lnTo>
                    <a:pt x="7497" y="0"/>
                  </a:lnTo>
                  <a:lnTo>
                    <a:pt x="7497" y="0"/>
                  </a:ln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6453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071605" y="3328539"/>
              <a:ext cx="561034" cy="158122"/>
            </a:xfrm>
            <a:custGeom>
              <a:rect b="b" l="l" r="r" t="t"/>
              <a:pathLst>
                <a:path extrusionOk="0" h="1507" w="5347">
                  <a:moveTo>
                    <a:pt x="4425" y="1"/>
                  </a:moveTo>
                  <a:lnTo>
                    <a:pt x="4271" y="32"/>
                  </a:lnTo>
                  <a:lnTo>
                    <a:pt x="4118" y="62"/>
                  </a:lnTo>
                  <a:lnTo>
                    <a:pt x="3964" y="93"/>
                  </a:lnTo>
                  <a:lnTo>
                    <a:pt x="3811" y="185"/>
                  </a:lnTo>
                  <a:lnTo>
                    <a:pt x="3657" y="277"/>
                  </a:lnTo>
                  <a:lnTo>
                    <a:pt x="3473" y="431"/>
                  </a:lnTo>
                  <a:lnTo>
                    <a:pt x="3288" y="585"/>
                  </a:lnTo>
                  <a:lnTo>
                    <a:pt x="3104" y="800"/>
                  </a:lnTo>
                  <a:lnTo>
                    <a:pt x="2827" y="1045"/>
                  </a:lnTo>
                  <a:lnTo>
                    <a:pt x="2551" y="1199"/>
                  </a:lnTo>
                  <a:lnTo>
                    <a:pt x="2305" y="1291"/>
                  </a:lnTo>
                  <a:lnTo>
                    <a:pt x="2028" y="1322"/>
                  </a:lnTo>
                  <a:lnTo>
                    <a:pt x="1844" y="1322"/>
                  </a:lnTo>
                  <a:lnTo>
                    <a:pt x="1690" y="1291"/>
                  </a:lnTo>
                  <a:lnTo>
                    <a:pt x="1322" y="1168"/>
                  </a:lnTo>
                  <a:lnTo>
                    <a:pt x="1015" y="984"/>
                  </a:lnTo>
                  <a:lnTo>
                    <a:pt x="738" y="800"/>
                  </a:lnTo>
                  <a:lnTo>
                    <a:pt x="492" y="585"/>
                  </a:lnTo>
                  <a:lnTo>
                    <a:pt x="308" y="400"/>
                  </a:lnTo>
                  <a:lnTo>
                    <a:pt x="185" y="277"/>
                  </a:lnTo>
                  <a:lnTo>
                    <a:pt x="154" y="247"/>
                  </a:lnTo>
                  <a:lnTo>
                    <a:pt x="93" y="216"/>
                  </a:lnTo>
                  <a:lnTo>
                    <a:pt x="31" y="247"/>
                  </a:lnTo>
                  <a:lnTo>
                    <a:pt x="1" y="277"/>
                  </a:lnTo>
                  <a:lnTo>
                    <a:pt x="31" y="339"/>
                  </a:lnTo>
                  <a:lnTo>
                    <a:pt x="185" y="523"/>
                  </a:lnTo>
                  <a:lnTo>
                    <a:pt x="369" y="707"/>
                  </a:lnTo>
                  <a:lnTo>
                    <a:pt x="615" y="923"/>
                  </a:lnTo>
                  <a:lnTo>
                    <a:pt x="922" y="1138"/>
                  </a:lnTo>
                  <a:lnTo>
                    <a:pt x="1260" y="1322"/>
                  </a:lnTo>
                  <a:lnTo>
                    <a:pt x="1445" y="1383"/>
                  </a:lnTo>
                  <a:lnTo>
                    <a:pt x="1629" y="1445"/>
                  </a:lnTo>
                  <a:lnTo>
                    <a:pt x="1844" y="1476"/>
                  </a:lnTo>
                  <a:lnTo>
                    <a:pt x="2028" y="1506"/>
                  </a:lnTo>
                  <a:lnTo>
                    <a:pt x="2336" y="1476"/>
                  </a:lnTo>
                  <a:lnTo>
                    <a:pt x="2489" y="1414"/>
                  </a:lnTo>
                  <a:lnTo>
                    <a:pt x="2643" y="1353"/>
                  </a:lnTo>
                  <a:lnTo>
                    <a:pt x="2797" y="1291"/>
                  </a:lnTo>
                  <a:lnTo>
                    <a:pt x="2920" y="1168"/>
                  </a:lnTo>
                  <a:lnTo>
                    <a:pt x="3073" y="1045"/>
                  </a:lnTo>
                  <a:lnTo>
                    <a:pt x="3227" y="892"/>
                  </a:lnTo>
                  <a:lnTo>
                    <a:pt x="3411" y="707"/>
                  </a:lnTo>
                  <a:lnTo>
                    <a:pt x="3565" y="554"/>
                  </a:lnTo>
                  <a:lnTo>
                    <a:pt x="3749" y="431"/>
                  </a:lnTo>
                  <a:lnTo>
                    <a:pt x="3903" y="339"/>
                  </a:lnTo>
                  <a:lnTo>
                    <a:pt x="4026" y="247"/>
                  </a:lnTo>
                  <a:lnTo>
                    <a:pt x="4179" y="216"/>
                  </a:lnTo>
                  <a:lnTo>
                    <a:pt x="4425" y="185"/>
                  </a:lnTo>
                  <a:lnTo>
                    <a:pt x="4609" y="185"/>
                  </a:lnTo>
                  <a:lnTo>
                    <a:pt x="4763" y="247"/>
                  </a:lnTo>
                  <a:lnTo>
                    <a:pt x="4886" y="308"/>
                  </a:lnTo>
                  <a:lnTo>
                    <a:pt x="5009" y="400"/>
                  </a:lnTo>
                  <a:lnTo>
                    <a:pt x="5163" y="554"/>
                  </a:lnTo>
                  <a:lnTo>
                    <a:pt x="5193" y="615"/>
                  </a:lnTo>
                  <a:lnTo>
                    <a:pt x="5255" y="677"/>
                  </a:lnTo>
                  <a:lnTo>
                    <a:pt x="5316" y="646"/>
                  </a:lnTo>
                  <a:lnTo>
                    <a:pt x="5347" y="585"/>
                  </a:lnTo>
                  <a:lnTo>
                    <a:pt x="5347" y="523"/>
                  </a:lnTo>
                  <a:lnTo>
                    <a:pt x="5285" y="462"/>
                  </a:lnTo>
                  <a:lnTo>
                    <a:pt x="5101" y="277"/>
                  </a:lnTo>
                  <a:lnTo>
                    <a:pt x="4978" y="185"/>
                  </a:lnTo>
                  <a:lnTo>
                    <a:pt x="4825" y="93"/>
                  </a:lnTo>
                  <a:lnTo>
                    <a:pt x="4640" y="32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5429507" y="2715987"/>
              <a:ext cx="393364" cy="280674"/>
            </a:xfrm>
            <a:custGeom>
              <a:rect b="b" l="l" r="r" t="t"/>
              <a:pathLst>
                <a:path extrusionOk="0" h="2675" w="3749">
                  <a:moveTo>
                    <a:pt x="492" y="1"/>
                  </a:moveTo>
                  <a:lnTo>
                    <a:pt x="369" y="32"/>
                  </a:lnTo>
                  <a:lnTo>
                    <a:pt x="277" y="62"/>
                  </a:lnTo>
                  <a:lnTo>
                    <a:pt x="215" y="93"/>
                  </a:lnTo>
                  <a:lnTo>
                    <a:pt x="123" y="155"/>
                  </a:lnTo>
                  <a:lnTo>
                    <a:pt x="62" y="247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2182"/>
                  </a:lnTo>
                  <a:lnTo>
                    <a:pt x="0" y="2275"/>
                  </a:lnTo>
                  <a:lnTo>
                    <a:pt x="31" y="2367"/>
                  </a:lnTo>
                  <a:lnTo>
                    <a:pt x="62" y="2459"/>
                  </a:lnTo>
                  <a:lnTo>
                    <a:pt x="123" y="2520"/>
                  </a:lnTo>
                  <a:lnTo>
                    <a:pt x="215" y="2582"/>
                  </a:lnTo>
                  <a:lnTo>
                    <a:pt x="277" y="2643"/>
                  </a:lnTo>
                  <a:lnTo>
                    <a:pt x="369" y="2643"/>
                  </a:lnTo>
                  <a:lnTo>
                    <a:pt x="492" y="2674"/>
                  </a:lnTo>
                  <a:lnTo>
                    <a:pt x="3257" y="2674"/>
                  </a:lnTo>
                  <a:lnTo>
                    <a:pt x="3349" y="2643"/>
                  </a:lnTo>
                  <a:lnTo>
                    <a:pt x="3441" y="2643"/>
                  </a:lnTo>
                  <a:lnTo>
                    <a:pt x="3534" y="2582"/>
                  </a:lnTo>
                  <a:lnTo>
                    <a:pt x="3595" y="2520"/>
                  </a:lnTo>
                  <a:lnTo>
                    <a:pt x="3657" y="2459"/>
                  </a:lnTo>
                  <a:lnTo>
                    <a:pt x="3687" y="2367"/>
                  </a:lnTo>
                  <a:lnTo>
                    <a:pt x="3718" y="2275"/>
                  </a:lnTo>
                  <a:lnTo>
                    <a:pt x="3749" y="2182"/>
                  </a:lnTo>
                  <a:lnTo>
                    <a:pt x="3749" y="523"/>
                  </a:lnTo>
                  <a:lnTo>
                    <a:pt x="3718" y="400"/>
                  </a:lnTo>
                  <a:lnTo>
                    <a:pt x="3687" y="308"/>
                  </a:lnTo>
                  <a:lnTo>
                    <a:pt x="3657" y="247"/>
                  </a:lnTo>
                  <a:lnTo>
                    <a:pt x="3595" y="155"/>
                  </a:lnTo>
                  <a:lnTo>
                    <a:pt x="3534" y="93"/>
                  </a:lnTo>
                  <a:lnTo>
                    <a:pt x="3441" y="62"/>
                  </a:lnTo>
                  <a:lnTo>
                    <a:pt x="3349" y="32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7F8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5445561" y="2728893"/>
              <a:ext cx="358004" cy="254863"/>
            </a:xfrm>
            <a:custGeom>
              <a:rect b="b" l="l" r="r" t="t"/>
              <a:pathLst>
                <a:path extrusionOk="0" h="2429" w="3412">
                  <a:moveTo>
                    <a:pt x="462" y="1"/>
                  </a:moveTo>
                  <a:lnTo>
                    <a:pt x="369" y="32"/>
                  </a:lnTo>
                  <a:lnTo>
                    <a:pt x="277" y="32"/>
                  </a:lnTo>
                  <a:lnTo>
                    <a:pt x="124" y="154"/>
                  </a:lnTo>
                  <a:lnTo>
                    <a:pt x="31" y="277"/>
                  </a:lnTo>
                  <a:lnTo>
                    <a:pt x="1" y="369"/>
                  </a:lnTo>
                  <a:lnTo>
                    <a:pt x="1" y="462"/>
                  </a:lnTo>
                  <a:lnTo>
                    <a:pt x="1" y="1967"/>
                  </a:lnTo>
                  <a:lnTo>
                    <a:pt x="1" y="2059"/>
                  </a:lnTo>
                  <a:lnTo>
                    <a:pt x="31" y="2152"/>
                  </a:lnTo>
                  <a:lnTo>
                    <a:pt x="124" y="2305"/>
                  </a:lnTo>
                  <a:lnTo>
                    <a:pt x="277" y="2397"/>
                  </a:lnTo>
                  <a:lnTo>
                    <a:pt x="369" y="2428"/>
                  </a:lnTo>
                  <a:lnTo>
                    <a:pt x="3073" y="2428"/>
                  </a:lnTo>
                  <a:lnTo>
                    <a:pt x="3135" y="2397"/>
                  </a:lnTo>
                  <a:lnTo>
                    <a:pt x="3288" y="2305"/>
                  </a:lnTo>
                  <a:lnTo>
                    <a:pt x="3381" y="2152"/>
                  </a:lnTo>
                  <a:lnTo>
                    <a:pt x="3411" y="2059"/>
                  </a:lnTo>
                  <a:lnTo>
                    <a:pt x="3411" y="1967"/>
                  </a:lnTo>
                  <a:lnTo>
                    <a:pt x="3411" y="462"/>
                  </a:lnTo>
                  <a:lnTo>
                    <a:pt x="3411" y="369"/>
                  </a:lnTo>
                  <a:lnTo>
                    <a:pt x="3381" y="277"/>
                  </a:lnTo>
                  <a:lnTo>
                    <a:pt x="3288" y="154"/>
                  </a:lnTo>
                  <a:lnTo>
                    <a:pt x="3135" y="32"/>
                  </a:lnTo>
                  <a:lnTo>
                    <a:pt x="3073" y="3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5484279" y="2767610"/>
              <a:ext cx="283822" cy="180681"/>
            </a:xfrm>
            <a:custGeom>
              <a:rect b="b" l="l" r="r" t="t"/>
              <a:pathLst>
                <a:path extrusionOk="0" h="1722" w="2705">
                  <a:moveTo>
                    <a:pt x="1967" y="154"/>
                  </a:moveTo>
                  <a:lnTo>
                    <a:pt x="2059" y="246"/>
                  </a:lnTo>
                  <a:lnTo>
                    <a:pt x="2151" y="338"/>
                  </a:lnTo>
                  <a:lnTo>
                    <a:pt x="2182" y="461"/>
                  </a:lnTo>
                  <a:lnTo>
                    <a:pt x="2182" y="554"/>
                  </a:lnTo>
                  <a:lnTo>
                    <a:pt x="2551" y="554"/>
                  </a:lnTo>
                  <a:lnTo>
                    <a:pt x="2551" y="1168"/>
                  </a:lnTo>
                  <a:lnTo>
                    <a:pt x="2182" y="1168"/>
                  </a:lnTo>
                  <a:lnTo>
                    <a:pt x="2182" y="1230"/>
                  </a:lnTo>
                  <a:lnTo>
                    <a:pt x="2151" y="1352"/>
                  </a:lnTo>
                  <a:lnTo>
                    <a:pt x="2059" y="1475"/>
                  </a:lnTo>
                  <a:lnTo>
                    <a:pt x="1967" y="1537"/>
                  </a:lnTo>
                  <a:lnTo>
                    <a:pt x="1844" y="1568"/>
                  </a:lnTo>
                  <a:lnTo>
                    <a:pt x="492" y="1568"/>
                  </a:lnTo>
                  <a:lnTo>
                    <a:pt x="338" y="1537"/>
                  </a:lnTo>
                  <a:lnTo>
                    <a:pt x="246" y="1445"/>
                  </a:lnTo>
                  <a:lnTo>
                    <a:pt x="185" y="1352"/>
                  </a:lnTo>
                  <a:lnTo>
                    <a:pt x="154" y="1230"/>
                  </a:lnTo>
                  <a:lnTo>
                    <a:pt x="154" y="461"/>
                  </a:lnTo>
                  <a:lnTo>
                    <a:pt x="185" y="338"/>
                  </a:lnTo>
                  <a:lnTo>
                    <a:pt x="246" y="246"/>
                  </a:lnTo>
                  <a:lnTo>
                    <a:pt x="338" y="154"/>
                  </a:lnTo>
                  <a:close/>
                  <a:moveTo>
                    <a:pt x="369" y="0"/>
                  </a:moveTo>
                  <a:lnTo>
                    <a:pt x="277" y="31"/>
                  </a:lnTo>
                  <a:lnTo>
                    <a:pt x="123" y="123"/>
                  </a:lnTo>
                  <a:lnTo>
                    <a:pt x="31" y="277"/>
                  </a:lnTo>
                  <a:lnTo>
                    <a:pt x="0" y="369"/>
                  </a:lnTo>
                  <a:lnTo>
                    <a:pt x="0" y="461"/>
                  </a:lnTo>
                  <a:lnTo>
                    <a:pt x="0" y="1230"/>
                  </a:lnTo>
                  <a:lnTo>
                    <a:pt x="0" y="1322"/>
                  </a:lnTo>
                  <a:lnTo>
                    <a:pt x="31" y="1414"/>
                  </a:lnTo>
                  <a:lnTo>
                    <a:pt x="123" y="1568"/>
                  </a:lnTo>
                  <a:lnTo>
                    <a:pt x="277" y="1660"/>
                  </a:lnTo>
                  <a:lnTo>
                    <a:pt x="369" y="1690"/>
                  </a:lnTo>
                  <a:lnTo>
                    <a:pt x="492" y="1721"/>
                  </a:lnTo>
                  <a:lnTo>
                    <a:pt x="1844" y="1721"/>
                  </a:lnTo>
                  <a:lnTo>
                    <a:pt x="1936" y="1690"/>
                  </a:lnTo>
                  <a:lnTo>
                    <a:pt x="2028" y="1660"/>
                  </a:lnTo>
                  <a:lnTo>
                    <a:pt x="2182" y="1568"/>
                  </a:lnTo>
                  <a:lnTo>
                    <a:pt x="2274" y="1414"/>
                  </a:lnTo>
                  <a:lnTo>
                    <a:pt x="2305" y="1322"/>
                  </a:lnTo>
                  <a:lnTo>
                    <a:pt x="2704" y="1322"/>
                  </a:lnTo>
                  <a:lnTo>
                    <a:pt x="2704" y="400"/>
                  </a:lnTo>
                  <a:lnTo>
                    <a:pt x="2315" y="400"/>
                  </a:lnTo>
                  <a:lnTo>
                    <a:pt x="2305" y="369"/>
                  </a:lnTo>
                  <a:lnTo>
                    <a:pt x="2274" y="277"/>
                  </a:lnTo>
                  <a:lnTo>
                    <a:pt x="2182" y="123"/>
                  </a:lnTo>
                  <a:lnTo>
                    <a:pt x="2028" y="3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5513343" y="2796674"/>
              <a:ext cx="45223" cy="119300"/>
            </a:xfrm>
            <a:custGeom>
              <a:rect b="b" l="l" r="r" t="t"/>
              <a:pathLst>
                <a:path extrusionOk="0" h="1137" w="431">
                  <a:moveTo>
                    <a:pt x="123" y="0"/>
                  </a:moveTo>
                  <a:lnTo>
                    <a:pt x="61" y="61"/>
                  </a:lnTo>
                  <a:lnTo>
                    <a:pt x="0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0" y="1014"/>
                  </a:lnTo>
                  <a:lnTo>
                    <a:pt x="61" y="1075"/>
                  </a:lnTo>
                  <a:lnTo>
                    <a:pt x="123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30" y="922"/>
                  </a:lnTo>
                  <a:lnTo>
                    <a:pt x="430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5571367" y="2796674"/>
              <a:ext cx="48370" cy="119300"/>
            </a:xfrm>
            <a:custGeom>
              <a:rect b="b" l="l" r="r" t="t"/>
              <a:pathLst>
                <a:path extrusionOk="0" h="1137" w="461">
                  <a:moveTo>
                    <a:pt x="154" y="0"/>
                  </a:moveTo>
                  <a:lnTo>
                    <a:pt x="62" y="6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31" y="1014"/>
                  </a:lnTo>
                  <a:lnTo>
                    <a:pt x="62" y="1075"/>
                  </a:lnTo>
                  <a:lnTo>
                    <a:pt x="154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61" y="922"/>
                  </a:lnTo>
                  <a:lnTo>
                    <a:pt x="461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5593926" y="2603193"/>
              <a:ext cx="13011" cy="6505"/>
            </a:xfrm>
            <a:custGeom>
              <a:rect b="b" l="l" r="r" t="t"/>
              <a:pathLst>
                <a:path extrusionOk="0" h="62" w="124">
                  <a:moveTo>
                    <a:pt x="31" y="0"/>
                  </a:moveTo>
                  <a:lnTo>
                    <a:pt x="0" y="31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5522996" y="2396910"/>
              <a:ext cx="135458" cy="203135"/>
            </a:xfrm>
            <a:custGeom>
              <a:rect b="b" l="l" r="r" t="t"/>
              <a:pathLst>
                <a:path extrusionOk="0" h="1936" w="1291">
                  <a:moveTo>
                    <a:pt x="983" y="0"/>
                  </a:moveTo>
                  <a:lnTo>
                    <a:pt x="768" y="31"/>
                  </a:lnTo>
                  <a:lnTo>
                    <a:pt x="584" y="92"/>
                  </a:lnTo>
                  <a:lnTo>
                    <a:pt x="430" y="154"/>
                  </a:lnTo>
                  <a:lnTo>
                    <a:pt x="277" y="277"/>
                  </a:lnTo>
                  <a:lnTo>
                    <a:pt x="154" y="430"/>
                  </a:lnTo>
                  <a:lnTo>
                    <a:pt x="62" y="584"/>
                  </a:lnTo>
                  <a:lnTo>
                    <a:pt x="0" y="768"/>
                  </a:lnTo>
                  <a:lnTo>
                    <a:pt x="0" y="983"/>
                  </a:lnTo>
                  <a:lnTo>
                    <a:pt x="0" y="1137"/>
                  </a:lnTo>
                  <a:lnTo>
                    <a:pt x="62" y="1291"/>
                  </a:lnTo>
                  <a:lnTo>
                    <a:pt x="123" y="1444"/>
                  </a:lnTo>
                  <a:lnTo>
                    <a:pt x="215" y="1567"/>
                  </a:lnTo>
                  <a:lnTo>
                    <a:pt x="307" y="1690"/>
                  </a:lnTo>
                  <a:lnTo>
                    <a:pt x="430" y="1782"/>
                  </a:lnTo>
                  <a:lnTo>
                    <a:pt x="584" y="1874"/>
                  </a:lnTo>
                  <a:lnTo>
                    <a:pt x="738" y="1936"/>
                  </a:lnTo>
                  <a:lnTo>
                    <a:pt x="1291" y="953"/>
                  </a:lnTo>
                  <a:lnTo>
                    <a:pt x="615" y="1014"/>
                  </a:lnTo>
                  <a:lnTo>
                    <a:pt x="369" y="1014"/>
                  </a:lnTo>
                  <a:lnTo>
                    <a:pt x="492" y="83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5606832" y="2403311"/>
              <a:ext cx="119300" cy="199987"/>
            </a:xfrm>
            <a:custGeom>
              <a:rect b="b" l="l" r="r" t="t"/>
              <a:pathLst>
                <a:path extrusionOk="0" h="1906" w="1137">
                  <a:moveTo>
                    <a:pt x="522" y="0"/>
                  </a:moveTo>
                  <a:lnTo>
                    <a:pt x="430" y="154"/>
                  </a:lnTo>
                  <a:lnTo>
                    <a:pt x="31" y="738"/>
                  </a:lnTo>
                  <a:lnTo>
                    <a:pt x="615" y="769"/>
                  </a:lnTo>
                  <a:lnTo>
                    <a:pt x="737" y="769"/>
                  </a:lnTo>
                  <a:lnTo>
                    <a:pt x="676" y="861"/>
                  </a:lnTo>
                  <a:lnTo>
                    <a:pt x="0" y="1875"/>
                  </a:lnTo>
                  <a:lnTo>
                    <a:pt x="184" y="1905"/>
                  </a:lnTo>
                  <a:lnTo>
                    <a:pt x="369" y="1875"/>
                  </a:lnTo>
                  <a:lnTo>
                    <a:pt x="553" y="1813"/>
                  </a:lnTo>
                  <a:lnTo>
                    <a:pt x="707" y="1721"/>
                  </a:lnTo>
                  <a:lnTo>
                    <a:pt x="860" y="1598"/>
                  </a:lnTo>
                  <a:lnTo>
                    <a:pt x="983" y="1475"/>
                  </a:lnTo>
                  <a:lnTo>
                    <a:pt x="1075" y="1291"/>
                  </a:lnTo>
                  <a:lnTo>
                    <a:pt x="1137" y="1107"/>
                  </a:lnTo>
                  <a:lnTo>
                    <a:pt x="1137" y="922"/>
                  </a:lnTo>
                  <a:lnTo>
                    <a:pt x="1137" y="769"/>
                  </a:lnTo>
                  <a:lnTo>
                    <a:pt x="1106" y="615"/>
                  </a:lnTo>
                  <a:lnTo>
                    <a:pt x="1045" y="492"/>
                  </a:lnTo>
                  <a:lnTo>
                    <a:pt x="983" y="369"/>
                  </a:lnTo>
                  <a:lnTo>
                    <a:pt x="891" y="246"/>
                  </a:lnTo>
                  <a:lnTo>
                    <a:pt x="768" y="154"/>
                  </a:lnTo>
                  <a:lnTo>
                    <a:pt x="645" y="6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5561609" y="2396910"/>
              <a:ext cx="122657" cy="203135"/>
            </a:xfrm>
            <a:custGeom>
              <a:rect b="b" l="l" r="r" t="t"/>
              <a:pathLst>
                <a:path extrusionOk="0" h="1936" w="1169">
                  <a:moveTo>
                    <a:pt x="677" y="0"/>
                  </a:moveTo>
                  <a:lnTo>
                    <a:pt x="124" y="830"/>
                  </a:lnTo>
                  <a:lnTo>
                    <a:pt x="1" y="1014"/>
                  </a:lnTo>
                  <a:lnTo>
                    <a:pt x="247" y="1014"/>
                  </a:lnTo>
                  <a:lnTo>
                    <a:pt x="923" y="953"/>
                  </a:lnTo>
                  <a:lnTo>
                    <a:pt x="370" y="1936"/>
                  </a:lnTo>
                  <a:lnTo>
                    <a:pt x="431" y="1936"/>
                  </a:lnTo>
                  <a:lnTo>
                    <a:pt x="1107" y="922"/>
                  </a:lnTo>
                  <a:lnTo>
                    <a:pt x="1168" y="830"/>
                  </a:lnTo>
                  <a:lnTo>
                    <a:pt x="1046" y="830"/>
                  </a:lnTo>
                  <a:lnTo>
                    <a:pt x="462" y="799"/>
                  </a:lnTo>
                  <a:lnTo>
                    <a:pt x="892" y="184"/>
                  </a:lnTo>
                  <a:lnTo>
                    <a:pt x="953" y="61"/>
                  </a:lnTo>
                  <a:lnTo>
                    <a:pt x="830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5368231" y="3051327"/>
              <a:ext cx="525569" cy="6505"/>
            </a:xfrm>
            <a:custGeom>
              <a:rect b="b" l="l" r="r" t="t"/>
              <a:pathLst>
                <a:path extrusionOk="0" h="62" w="5009">
                  <a:moveTo>
                    <a:pt x="1260" y="0"/>
                  </a:moveTo>
                  <a:lnTo>
                    <a:pt x="0" y="31"/>
                  </a:lnTo>
                  <a:lnTo>
                    <a:pt x="1260" y="62"/>
                  </a:lnTo>
                  <a:lnTo>
                    <a:pt x="3749" y="62"/>
                  </a:lnTo>
                  <a:lnTo>
                    <a:pt x="5009" y="31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rgbClr val="394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2614975" y="3683185"/>
              <a:ext cx="105" cy="3358"/>
            </a:xfrm>
            <a:custGeom>
              <a:rect b="b" l="l" r="r" t="t"/>
              <a:pathLst>
                <a:path extrusionOk="0" h="32" w="1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CD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2614975" y="3683185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2614975" y="3686438"/>
              <a:ext cx="105" cy="16158"/>
            </a:xfrm>
            <a:custGeom>
              <a:rect b="b" l="l" r="r" t="t"/>
              <a:pathLst>
                <a:path extrusionOk="0" h="154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A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2614975" y="3686438"/>
              <a:ext cx="105" cy="16158"/>
            </a:xfrm>
            <a:custGeom>
              <a:rect b="b" l="l" r="r" t="t"/>
              <a:pathLst>
                <a:path extrusionOk="0" fill="none" h="154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4120557" y="2574129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1"/>
                  </a:moveTo>
                  <a:lnTo>
                    <a:pt x="0" y="462"/>
                  </a:lnTo>
                  <a:lnTo>
                    <a:pt x="431" y="4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4197887" y="2574129"/>
              <a:ext cx="48475" cy="48475"/>
            </a:xfrm>
            <a:custGeom>
              <a:rect b="b" l="l" r="r" t="t"/>
              <a:pathLst>
                <a:path extrusionOk="0" h="462" w="462">
                  <a:moveTo>
                    <a:pt x="1" y="1"/>
                  </a:moveTo>
                  <a:lnTo>
                    <a:pt x="1" y="462"/>
                  </a:lnTo>
                  <a:lnTo>
                    <a:pt x="462" y="46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4278575" y="2574129"/>
              <a:ext cx="48370" cy="48475"/>
            </a:xfrm>
            <a:custGeom>
              <a:rect b="b" l="l" r="r" t="t"/>
              <a:pathLst>
                <a:path extrusionOk="0" h="462" w="461">
                  <a:moveTo>
                    <a:pt x="0" y="1"/>
                  </a:moveTo>
                  <a:lnTo>
                    <a:pt x="0" y="462"/>
                  </a:lnTo>
                  <a:lnTo>
                    <a:pt x="461" y="4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4359158" y="2574129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1"/>
                  </a:moveTo>
                  <a:lnTo>
                    <a:pt x="0" y="462"/>
                  </a:lnTo>
                  <a:lnTo>
                    <a:pt x="430" y="4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4120557" y="2677375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4120557" y="2677375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4197887" y="2677375"/>
              <a:ext cx="48475" cy="48475"/>
            </a:xfrm>
            <a:custGeom>
              <a:rect b="b" l="l" r="r" t="t"/>
              <a:pathLst>
                <a:path extrusionOk="0" h="462" w="462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4197887" y="2677375"/>
              <a:ext cx="48475" cy="48475"/>
            </a:xfrm>
            <a:custGeom>
              <a:rect b="b" l="l" r="r" t="t"/>
              <a:pathLst>
                <a:path extrusionOk="0" fill="none" h="462" w="462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4278575" y="2677375"/>
              <a:ext cx="48370" cy="48475"/>
            </a:xfrm>
            <a:custGeom>
              <a:rect b="b" l="l" r="r" t="t"/>
              <a:pathLst>
                <a:path extrusionOk="0" h="462" w="461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4359158" y="2677375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4359158" y="2677375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4120557" y="2780516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4120557" y="2780516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4197887" y="2780516"/>
              <a:ext cx="48475" cy="48475"/>
            </a:xfrm>
            <a:custGeom>
              <a:rect b="b" l="l" r="r" t="t"/>
              <a:pathLst>
                <a:path extrusionOk="0" h="462" w="462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4197887" y="2780516"/>
              <a:ext cx="48475" cy="48475"/>
            </a:xfrm>
            <a:custGeom>
              <a:rect b="b" l="l" r="r" t="t"/>
              <a:pathLst>
                <a:path extrusionOk="0" fill="none" h="462" w="462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4278575" y="2780516"/>
              <a:ext cx="48370" cy="48475"/>
            </a:xfrm>
            <a:custGeom>
              <a:rect b="b" l="l" r="r" t="t"/>
              <a:pathLst>
                <a:path extrusionOk="0" h="462" w="461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4278575" y="2780516"/>
              <a:ext cx="48370" cy="48475"/>
            </a:xfrm>
            <a:custGeom>
              <a:rect b="b" l="l" r="r" t="t"/>
              <a:pathLst>
                <a:path extrusionOk="0" fill="none" h="462" w="461">
                  <a:moveTo>
                    <a:pt x="46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61" y="0"/>
                  </a:lnTo>
                  <a:lnTo>
                    <a:pt x="461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4359158" y="2780516"/>
              <a:ext cx="45223" cy="48475"/>
            </a:xfrm>
            <a:custGeom>
              <a:rect b="b" l="l" r="r" t="t"/>
              <a:pathLst>
                <a:path extrusionOk="0" h="462" w="431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4359158" y="2780516"/>
              <a:ext cx="45223" cy="48475"/>
            </a:xfrm>
            <a:custGeom>
              <a:rect b="b" l="l" r="r" t="t"/>
              <a:pathLst>
                <a:path extrusionOk="0" fill="none" h="462" w="431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3253344" y="3280169"/>
              <a:ext cx="454640" cy="451492"/>
            </a:xfrm>
            <a:custGeom>
              <a:rect b="b" l="l" r="r" t="t"/>
              <a:pathLst>
                <a:path extrusionOk="0" h="4303" w="4333">
                  <a:moveTo>
                    <a:pt x="1936" y="1"/>
                  </a:moveTo>
                  <a:lnTo>
                    <a:pt x="1721" y="32"/>
                  </a:lnTo>
                  <a:lnTo>
                    <a:pt x="1537" y="93"/>
                  </a:lnTo>
                  <a:lnTo>
                    <a:pt x="1321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92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92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1" y="4149"/>
                  </a:lnTo>
                  <a:lnTo>
                    <a:pt x="1537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56" y="3166"/>
                  </a:lnTo>
                  <a:lnTo>
                    <a:pt x="4148" y="2981"/>
                  </a:lnTo>
                  <a:lnTo>
                    <a:pt x="4240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0" y="1506"/>
                  </a:lnTo>
                  <a:lnTo>
                    <a:pt x="4148" y="1322"/>
                  </a:lnTo>
                  <a:lnTo>
                    <a:pt x="4056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3253344" y="3280169"/>
              <a:ext cx="454640" cy="451492"/>
            </a:xfrm>
            <a:custGeom>
              <a:rect b="b" l="l" r="r" t="t"/>
              <a:pathLst>
                <a:path extrusionOk="0" fill="none" h="4303" w="4333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0" y="2797"/>
                  </a:lnTo>
                  <a:lnTo>
                    <a:pt x="4148" y="2981"/>
                  </a:lnTo>
                  <a:lnTo>
                    <a:pt x="4056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36" y="4303"/>
                  </a:lnTo>
                  <a:lnTo>
                    <a:pt x="1721" y="4272"/>
                  </a:lnTo>
                  <a:lnTo>
                    <a:pt x="1537" y="4210"/>
                  </a:lnTo>
                  <a:lnTo>
                    <a:pt x="1321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92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92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1" y="155"/>
                  </a:lnTo>
                  <a:lnTo>
                    <a:pt x="1537" y="93"/>
                  </a:lnTo>
                  <a:lnTo>
                    <a:pt x="1721" y="32"/>
                  </a:lnTo>
                  <a:lnTo>
                    <a:pt x="1936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56" y="1107"/>
                  </a:lnTo>
                  <a:lnTo>
                    <a:pt x="4148" y="1322"/>
                  </a:lnTo>
                  <a:lnTo>
                    <a:pt x="4240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3675671" y="3554233"/>
              <a:ext cx="25916" cy="64634"/>
            </a:xfrm>
            <a:custGeom>
              <a:rect b="b" l="l" r="r" t="t"/>
              <a:pathLst>
                <a:path extrusionOk="0" h="616" w="247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16C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3675671" y="3554233"/>
              <a:ext cx="25916" cy="64634"/>
            </a:xfrm>
            <a:custGeom>
              <a:rect b="b" l="l" r="r" t="t"/>
              <a:pathLst>
                <a:path extrusionOk="0" fill="none" h="616" w="247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3636953" y="3618762"/>
              <a:ext cx="38822" cy="51623"/>
            </a:xfrm>
            <a:custGeom>
              <a:rect b="b" l="l" r="r" t="t"/>
              <a:pathLst>
                <a:path extrusionOk="0" h="492" w="37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C8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3636953" y="3618762"/>
              <a:ext cx="38822" cy="51623"/>
            </a:xfrm>
            <a:custGeom>
              <a:rect b="b" l="l" r="r" t="t"/>
              <a:pathLst>
                <a:path extrusionOk="0" fill="none" h="492" w="37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3404857" y="3670280"/>
              <a:ext cx="232199" cy="61381"/>
            </a:xfrm>
            <a:custGeom>
              <a:rect b="b" l="l" r="r" t="t"/>
              <a:pathLst>
                <a:path extrusionOk="0" h="585" w="2213">
                  <a:moveTo>
                    <a:pt x="615" y="585"/>
                  </a:move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584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53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2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close/>
                  <a:moveTo>
                    <a:pt x="93" y="492"/>
                  </a:moveTo>
                  <a:lnTo>
                    <a:pt x="93" y="492"/>
                  </a:lnTo>
                  <a:lnTo>
                    <a:pt x="308" y="554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308" y="554"/>
                  </a:lnTo>
                  <a:lnTo>
                    <a:pt x="93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93" y="492"/>
                  </a:lnTo>
                  <a:lnTo>
                    <a:pt x="93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31" y="492"/>
                  </a:move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close/>
                  <a:moveTo>
                    <a:pt x="31" y="462"/>
                  </a:moveTo>
                  <a:lnTo>
                    <a:pt x="31" y="46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0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close/>
                  <a:moveTo>
                    <a:pt x="2213" y="1"/>
                  </a:moveTo>
                  <a:lnTo>
                    <a:pt x="2213" y="1"/>
                  </a:lnTo>
                  <a:lnTo>
                    <a:pt x="2213" y="1"/>
                  </a:lnTo>
                  <a:lnTo>
                    <a:pt x="1905" y="247"/>
                  </a:lnTo>
                  <a:lnTo>
                    <a:pt x="1721" y="339"/>
                  </a:lnTo>
                  <a:lnTo>
                    <a:pt x="1537" y="431"/>
                  </a:lnTo>
                  <a:lnTo>
                    <a:pt x="1352" y="492"/>
                  </a:lnTo>
                  <a:lnTo>
                    <a:pt x="1137" y="554"/>
                  </a:lnTo>
                  <a:lnTo>
                    <a:pt x="953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953" y="585"/>
                  </a:lnTo>
                  <a:lnTo>
                    <a:pt x="1137" y="554"/>
                  </a:lnTo>
                  <a:lnTo>
                    <a:pt x="1352" y="492"/>
                  </a:lnTo>
                  <a:lnTo>
                    <a:pt x="1537" y="431"/>
                  </a:lnTo>
                  <a:lnTo>
                    <a:pt x="1721" y="339"/>
                  </a:lnTo>
                  <a:lnTo>
                    <a:pt x="1905" y="24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3469282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3466134" y="3731556"/>
              <a:ext cx="3253" cy="105"/>
            </a:xfrm>
            <a:custGeom>
              <a:rect b="b" l="l" r="r" t="t"/>
              <a:pathLst>
                <a:path extrusionOk="0" fill="none" h="1" w="31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3466134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3462881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3462881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3459629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3459629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3414510" y="3721903"/>
              <a:ext cx="45223" cy="9758"/>
            </a:xfrm>
            <a:custGeom>
              <a:rect b="b" l="l" r="r" t="t"/>
              <a:pathLst>
                <a:path extrusionOk="0" fill="none" h="93" w="431">
                  <a:moveTo>
                    <a:pt x="1" y="0"/>
                  </a:moveTo>
                  <a:lnTo>
                    <a:pt x="1" y="0"/>
                  </a:lnTo>
                  <a:lnTo>
                    <a:pt x="216" y="62"/>
                  </a:lnTo>
                  <a:lnTo>
                    <a:pt x="431" y="93"/>
                  </a:lnTo>
                  <a:lnTo>
                    <a:pt x="431" y="93"/>
                  </a:lnTo>
                  <a:lnTo>
                    <a:pt x="216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3411258" y="3721903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3411258" y="3721903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3411258" y="3721903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3408110" y="3721903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3408110" y="3718650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3404857" y="3718650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3404857" y="3718650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3482188" y="3670280"/>
              <a:ext cx="154869" cy="61381"/>
            </a:xfrm>
            <a:custGeom>
              <a:rect b="b" l="l" r="r" t="t"/>
              <a:pathLst>
                <a:path extrusionOk="0" fill="none" h="585" w="1476">
                  <a:moveTo>
                    <a:pt x="1476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168" y="247"/>
                  </a:lnTo>
                  <a:lnTo>
                    <a:pt x="984" y="339"/>
                  </a:lnTo>
                  <a:lnTo>
                    <a:pt x="800" y="431"/>
                  </a:lnTo>
                  <a:lnTo>
                    <a:pt x="615" y="492"/>
                  </a:lnTo>
                  <a:lnTo>
                    <a:pt x="400" y="554"/>
                  </a:lnTo>
                  <a:lnTo>
                    <a:pt x="216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216" y="585"/>
                  </a:lnTo>
                  <a:lnTo>
                    <a:pt x="400" y="554"/>
                  </a:lnTo>
                  <a:lnTo>
                    <a:pt x="615" y="492"/>
                  </a:lnTo>
                  <a:lnTo>
                    <a:pt x="800" y="431"/>
                  </a:lnTo>
                  <a:lnTo>
                    <a:pt x="984" y="339"/>
                  </a:lnTo>
                  <a:lnTo>
                    <a:pt x="1168" y="247"/>
                  </a:lnTo>
                  <a:lnTo>
                    <a:pt x="147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3391951" y="3360856"/>
              <a:ext cx="316034" cy="370805"/>
            </a:xfrm>
            <a:custGeom>
              <a:rect b="b" l="l" r="r" t="t"/>
              <a:pathLst>
                <a:path extrusionOk="0" h="3534" w="3012">
                  <a:moveTo>
                    <a:pt x="2028" y="0"/>
                  </a:move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3391951" y="3360856"/>
              <a:ext cx="316034" cy="370805"/>
            </a:xfrm>
            <a:custGeom>
              <a:rect b="b" l="l" r="r" t="t"/>
              <a:pathLst>
                <a:path extrusionOk="0" fill="none" h="3534" w="3012">
                  <a:moveTo>
                    <a:pt x="2028" y="0"/>
                  </a:moveTo>
                  <a:lnTo>
                    <a:pt x="2028" y="0"/>
                  </a:ln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861" y="3534"/>
                  </a:lnTo>
                  <a:lnTo>
                    <a:pt x="861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3337180" y="3364004"/>
              <a:ext cx="286970" cy="283822"/>
            </a:xfrm>
            <a:custGeom>
              <a:rect b="b" l="l" r="r" t="t"/>
              <a:pathLst>
                <a:path extrusionOk="0" h="2705" w="2735">
                  <a:moveTo>
                    <a:pt x="1383" y="216"/>
                  </a:move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close/>
                  <a:moveTo>
                    <a:pt x="1383" y="1"/>
                  </a:move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3337180" y="3364004"/>
              <a:ext cx="286970" cy="283822"/>
            </a:xfrm>
            <a:custGeom>
              <a:rect b="b" l="l" r="r" t="t"/>
              <a:pathLst>
                <a:path extrusionOk="0" fill="none" h="2705" w="2735">
                  <a:moveTo>
                    <a:pt x="2612" y="1353"/>
                  </a:moveTo>
                  <a:lnTo>
                    <a:pt x="2489" y="1353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383" y="2459"/>
                  </a:lnTo>
                  <a:lnTo>
                    <a:pt x="1383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lnTo>
                    <a:pt x="1383" y="216"/>
                  </a:ln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612" y="1353"/>
                  </a:lnTo>
                  <a:lnTo>
                    <a:pt x="2735" y="1353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lnTo>
                    <a:pt x="1383" y="1"/>
                  </a:ln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612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3414510" y="3438186"/>
              <a:ext cx="135563" cy="135458"/>
            </a:xfrm>
            <a:custGeom>
              <a:rect b="b" l="l" r="r" t="t"/>
              <a:pathLst>
                <a:path extrusionOk="0" h="1291" w="1292">
                  <a:moveTo>
                    <a:pt x="492" y="0"/>
                  </a:moveTo>
                  <a:lnTo>
                    <a:pt x="369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369" y="1229"/>
                  </a:lnTo>
                  <a:lnTo>
                    <a:pt x="492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076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076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3469282" y="3376909"/>
              <a:ext cx="22664" cy="258011"/>
            </a:xfrm>
            <a:custGeom>
              <a:rect b="b" l="l" r="r" t="t"/>
              <a:pathLst>
                <a:path extrusionOk="0" h="2459" w="216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3469282" y="3376909"/>
              <a:ext cx="22664" cy="258011"/>
            </a:xfrm>
            <a:custGeom>
              <a:rect b="b" l="l" r="r" t="t"/>
              <a:pathLst>
                <a:path extrusionOk="0" fill="none" h="2459" w="216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3350086" y="3492957"/>
              <a:ext cx="261158" cy="25916"/>
            </a:xfrm>
            <a:custGeom>
              <a:rect b="b" l="l" r="r" t="t"/>
              <a:pathLst>
                <a:path extrusionOk="0" h="247" w="2489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3350086" y="3492957"/>
              <a:ext cx="261158" cy="25916"/>
            </a:xfrm>
            <a:custGeom>
              <a:rect b="b" l="l" r="r" t="t"/>
              <a:pathLst>
                <a:path extrusionOk="0" fill="none" h="247" w="2489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3379046" y="3402721"/>
              <a:ext cx="199987" cy="203240"/>
            </a:xfrm>
            <a:custGeom>
              <a:rect b="b" l="l" r="r" t="t"/>
              <a:pathLst>
                <a:path extrusionOk="0" h="1937" w="1906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3379046" y="3402721"/>
              <a:ext cx="199987" cy="203240"/>
            </a:xfrm>
            <a:custGeom>
              <a:rect b="b" l="l" r="r" t="t"/>
              <a:pathLst>
                <a:path extrusionOk="0" fill="none" h="1937" w="1906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3379046" y="3405974"/>
              <a:ext cx="203240" cy="199987"/>
            </a:xfrm>
            <a:custGeom>
              <a:rect b="b" l="l" r="r" t="t"/>
              <a:pathLst>
                <a:path extrusionOk="0" h="1906" w="1937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3379046" y="3405974"/>
              <a:ext cx="203240" cy="199987"/>
            </a:xfrm>
            <a:custGeom>
              <a:rect b="b" l="l" r="r" t="t"/>
              <a:pathLst>
                <a:path extrusionOk="0" fill="none" h="1906" w="1937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3366140" y="3405974"/>
              <a:ext cx="258011" cy="241852"/>
            </a:xfrm>
            <a:custGeom>
              <a:rect b="b" l="l" r="r" t="t"/>
              <a:pathLst>
                <a:path extrusionOk="0" h="2305" w="2459">
                  <a:moveTo>
                    <a:pt x="2059" y="0"/>
                  </a:moveTo>
                  <a:lnTo>
                    <a:pt x="2182" y="185"/>
                  </a:lnTo>
                  <a:lnTo>
                    <a:pt x="224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44" y="1229"/>
                  </a:lnTo>
                  <a:lnTo>
                    <a:pt x="2182" y="1414"/>
                  </a:lnTo>
                  <a:lnTo>
                    <a:pt x="2090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13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199" y="2151"/>
                  </a:lnTo>
                  <a:lnTo>
                    <a:pt x="1199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677" y="2120"/>
                  </a:lnTo>
                  <a:lnTo>
                    <a:pt x="431" y="2059"/>
                  </a:lnTo>
                  <a:lnTo>
                    <a:pt x="185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2" y="2305"/>
                  </a:lnTo>
                  <a:lnTo>
                    <a:pt x="1107" y="2305"/>
                  </a:lnTo>
                  <a:lnTo>
                    <a:pt x="135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36" y="430"/>
                  </a:lnTo>
                  <a:lnTo>
                    <a:pt x="2213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3366140" y="3505862"/>
              <a:ext cx="258011" cy="141964"/>
            </a:xfrm>
            <a:custGeom>
              <a:rect b="b" l="l" r="r" t="t"/>
              <a:pathLst>
                <a:path extrusionOk="0" fill="none" h="1353" w="2459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44" y="277"/>
                  </a:lnTo>
                  <a:lnTo>
                    <a:pt x="2182" y="462"/>
                  </a:lnTo>
                  <a:lnTo>
                    <a:pt x="2090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13" y="892"/>
                  </a:lnTo>
                  <a:lnTo>
                    <a:pt x="1813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199" y="1199"/>
                  </a:lnTo>
                  <a:lnTo>
                    <a:pt x="1199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677" y="1168"/>
                  </a:lnTo>
                  <a:lnTo>
                    <a:pt x="431" y="1107"/>
                  </a:lnTo>
                  <a:lnTo>
                    <a:pt x="185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2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5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3582182" y="3405974"/>
              <a:ext cx="41970" cy="99994"/>
            </a:xfrm>
            <a:custGeom>
              <a:rect b="b" l="l" r="r" t="t"/>
              <a:pathLst>
                <a:path extrusionOk="0" fill="none" h="953" w="40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18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277" y="430"/>
                  </a:lnTo>
                  <a:lnTo>
                    <a:pt x="154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3469282" y="3631667"/>
              <a:ext cx="22664" cy="3253"/>
            </a:xfrm>
            <a:custGeom>
              <a:rect b="b" l="l" r="r" t="t"/>
              <a:pathLst>
                <a:path extrusionOk="0" h="31" w="216">
                  <a:moveTo>
                    <a:pt x="1" y="0"/>
                  </a:move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3469282" y="3631667"/>
              <a:ext cx="22664" cy="3253"/>
            </a:xfrm>
            <a:custGeom>
              <a:rect b="b" l="l" r="r" t="t"/>
              <a:pathLst>
                <a:path extrusionOk="0" fill="none" h="31" w="216">
                  <a:moveTo>
                    <a:pt x="216" y="0"/>
                  </a:moveTo>
                  <a:lnTo>
                    <a:pt x="216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3607994" y="3492957"/>
              <a:ext cx="3253" cy="25916"/>
            </a:xfrm>
            <a:custGeom>
              <a:rect b="b" l="l" r="r" t="t"/>
              <a:pathLst>
                <a:path extrusionOk="0" h="247" w="31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3607994" y="3492957"/>
              <a:ext cx="3253" cy="25916"/>
            </a:xfrm>
            <a:custGeom>
              <a:rect b="b" l="l" r="r" t="t"/>
              <a:pathLst>
                <a:path extrusionOk="0" fill="none" h="247" w="31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556370" y="3583297"/>
              <a:ext cx="25916" cy="22664"/>
            </a:xfrm>
            <a:custGeom>
              <a:rect b="b" l="l" r="r" t="t"/>
              <a:pathLst>
                <a:path extrusionOk="0" h="216" w="247">
                  <a:moveTo>
                    <a:pt x="185" y="0"/>
                  </a:move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3556370" y="3583297"/>
              <a:ext cx="25916" cy="22664"/>
            </a:xfrm>
            <a:custGeom>
              <a:rect b="b" l="l" r="r" t="t"/>
              <a:pathLst>
                <a:path extrusionOk="0" fill="none" h="216" w="247">
                  <a:moveTo>
                    <a:pt x="185" y="0"/>
                  </a:moveTo>
                  <a:lnTo>
                    <a:pt x="185" y="0"/>
                  </a:ln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3269398" y="3325391"/>
              <a:ext cx="116257" cy="209640"/>
            </a:xfrm>
            <a:custGeom>
              <a:rect b="b" l="l" r="r" t="t"/>
              <a:pathLst>
                <a:path extrusionOk="0" h="1998" w="1108">
                  <a:moveTo>
                    <a:pt x="1107" y="0"/>
                  </a:moveTo>
                  <a:lnTo>
                    <a:pt x="830" y="154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269398" y="3325391"/>
              <a:ext cx="116257" cy="209640"/>
            </a:xfrm>
            <a:custGeom>
              <a:rect b="b" l="l" r="r" t="t"/>
              <a:pathLst>
                <a:path extrusionOk="0" fill="none" h="1998" w="1108">
                  <a:moveTo>
                    <a:pt x="1107" y="0"/>
                  </a:moveTo>
                  <a:lnTo>
                    <a:pt x="1107" y="0"/>
                  </a:lnTo>
                  <a:lnTo>
                    <a:pt x="830" y="154"/>
                  </a:lnTo>
                  <a:lnTo>
                    <a:pt x="585" y="338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604160" y="3280169"/>
              <a:ext cx="454640" cy="451492"/>
            </a:xfrm>
            <a:custGeom>
              <a:rect b="b" l="l" r="r" t="t"/>
              <a:pathLst>
                <a:path extrusionOk="0" h="4303" w="4333">
                  <a:moveTo>
                    <a:pt x="1967" y="1"/>
                  </a:moveTo>
                  <a:lnTo>
                    <a:pt x="1752" y="32"/>
                  </a:lnTo>
                  <a:lnTo>
                    <a:pt x="1537" y="93"/>
                  </a:lnTo>
                  <a:lnTo>
                    <a:pt x="1322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123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123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37" y="4210"/>
                  </a:lnTo>
                  <a:lnTo>
                    <a:pt x="1752" y="4272"/>
                  </a:lnTo>
                  <a:lnTo>
                    <a:pt x="1967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87" y="3166"/>
                  </a:lnTo>
                  <a:lnTo>
                    <a:pt x="4179" y="2981"/>
                  </a:lnTo>
                  <a:lnTo>
                    <a:pt x="4241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1" y="1506"/>
                  </a:lnTo>
                  <a:lnTo>
                    <a:pt x="4179" y="1322"/>
                  </a:lnTo>
                  <a:lnTo>
                    <a:pt x="4087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604160" y="3280169"/>
              <a:ext cx="454640" cy="451492"/>
            </a:xfrm>
            <a:custGeom>
              <a:rect b="b" l="l" r="r" t="t"/>
              <a:pathLst>
                <a:path extrusionOk="0" fill="none" h="4303" w="4333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1" y="2797"/>
                  </a:lnTo>
                  <a:lnTo>
                    <a:pt x="4179" y="2981"/>
                  </a:lnTo>
                  <a:lnTo>
                    <a:pt x="4087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67" y="4303"/>
                  </a:lnTo>
                  <a:lnTo>
                    <a:pt x="1752" y="4272"/>
                  </a:lnTo>
                  <a:lnTo>
                    <a:pt x="1537" y="4210"/>
                  </a:lnTo>
                  <a:lnTo>
                    <a:pt x="1322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123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123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2" y="155"/>
                  </a:lnTo>
                  <a:lnTo>
                    <a:pt x="1537" y="93"/>
                  </a:lnTo>
                  <a:lnTo>
                    <a:pt x="1752" y="32"/>
                  </a:lnTo>
                  <a:lnTo>
                    <a:pt x="1967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87" y="1107"/>
                  </a:lnTo>
                  <a:lnTo>
                    <a:pt x="4179" y="1322"/>
                  </a:lnTo>
                  <a:lnTo>
                    <a:pt x="4241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4742767" y="3715397"/>
              <a:ext cx="87193" cy="16263"/>
            </a:xfrm>
            <a:custGeom>
              <a:rect b="b" l="l" r="r" t="t"/>
              <a:pathLst>
                <a:path extrusionOk="0" h="155" w="831">
                  <a:moveTo>
                    <a:pt x="799" y="155"/>
                  </a:moveTo>
                  <a:lnTo>
                    <a:pt x="799" y="155"/>
                  </a:lnTo>
                  <a:lnTo>
                    <a:pt x="830" y="155"/>
                  </a:lnTo>
                  <a:lnTo>
                    <a:pt x="830" y="155"/>
                  </a:lnTo>
                  <a:lnTo>
                    <a:pt x="799" y="155"/>
                  </a:lnTo>
                  <a:close/>
                  <a:moveTo>
                    <a:pt x="799" y="155"/>
                  </a:move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6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4826603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4826603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4823350" y="3731556"/>
              <a:ext cx="3358" cy="105"/>
            </a:xfrm>
            <a:custGeom>
              <a:rect b="b" l="l" r="r" t="t"/>
              <a:pathLst>
                <a:path extrusionOk="0" fill="none" h="1" w="32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4823350" y="3731556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4742767" y="3715397"/>
              <a:ext cx="80687" cy="16263"/>
            </a:xfrm>
            <a:custGeom>
              <a:rect b="b" l="l" r="r" t="t"/>
              <a:pathLst>
                <a:path extrusionOk="0" fill="none" h="155" w="769"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4742767" y="3299580"/>
              <a:ext cx="316034" cy="432081"/>
            </a:xfrm>
            <a:custGeom>
              <a:rect b="b" l="l" r="r" t="t"/>
              <a:pathLst>
                <a:path extrusionOk="0" h="4118" w="3012">
                  <a:moveTo>
                    <a:pt x="1137" y="0"/>
                  </a:move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4742767" y="3299580"/>
              <a:ext cx="316034" cy="432081"/>
            </a:xfrm>
            <a:custGeom>
              <a:rect b="b" l="l" r="r" t="t"/>
              <a:pathLst>
                <a:path extrusionOk="0" fill="none" h="4118" w="3012">
                  <a:moveTo>
                    <a:pt x="1137" y="0"/>
                  </a:moveTo>
                  <a:lnTo>
                    <a:pt x="1137" y="0"/>
                  </a:ln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830" y="4118"/>
                  </a:lnTo>
                  <a:lnTo>
                    <a:pt x="830" y="4118"/>
                  </a:lnTo>
                  <a:lnTo>
                    <a:pt x="861" y="4118"/>
                  </a:lnTo>
                  <a:lnTo>
                    <a:pt x="861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691144" y="3364004"/>
              <a:ext cx="283822" cy="283822"/>
            </a:xfrm>
            <a:custGeom>
              <a:rect b="b" l="l" r="r" t="t"/>
              <a:pathLst>
                <a:path extrusionOk="0" h="2705" w="2705">
                  <a:moveTo>
                    <a:pt x="1353" y="216"/>
                  </a:move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close/>
                  <a:moveTo>
                    <a:pt x="1353" y="1"/>
                  </a:move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4691144" y="3364004"/>
              <a:ext cx="283822" cy="283822"/>
            </a:xfrm>
            <a:custGeom>
              <a:rect b="b" l="l" r="r" t="t"/>
              <a:pathLst>
                <a:path extrusionOk="0" fill="none" h="2705" w="2705">
                  <a:moveTo>
                    <a:pt x="2582" y="1353"/>
                  </a:moveTo>
                  <a:lnTo>
                    <a:pt x="2459" y="1353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353" y="2459"/>
                  </a:lnTo>
                  <a:lnTo>
                    <a:pt x="1353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lnTo>
                    <a:pt x="1353" y="216"/>
                  </a:ln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582" y="1353"/>
                  </a:lnTo>
                  <a:lnTo>
                    <a:pt x="2705" y="1353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lnTo>
                    <a:pt x="1353" y="1"/>
                  </a:ln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582" y="135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4765326" y="3438186"/>
              <a:ext cx="135563" cy="135458"/>
            </a:xfrm>
            <a:custGeom>
              <a:rect b="b" l="l" r="r" t="t"/>
              <a:pathLst>
                <a:path extrusionOk="0" h="1291" w="1292">
                  <a:moveTo>
                    <a:pt x="52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400" y="1229"/>
                  </a:lnTo>
                  <a:lnTo>
                    <a:pt x="523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107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107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4820098" y="3376909"/>
              <a:ext cx="25916" cy="258011"/>
            </a:xfrm>
            <a:custGeom>
              <a:rect b="b" l="l" r="r" t="t"/>
              <a:pathLst>
                <a:path extrusionOk="0" h="2459" w="247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4820098" y="3376909"/>
              <a:ext cx="25916" cy="258011"/>
            </a:xfrm>
            <a:custGeom>
              <a:rect b="b" l="l" r="r" t="t"/>
              <a:pathLst>
                <a:path extrusionOk="0" fill="none" h="2459" w="247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4700902" y="3492957"/>
              <a:ext cx="261158" cy="25916"/>
            </a:xfrm>
            <a:custGeom>
              <a:rect b="b" l="l" r="r" t="t"/>
              <a:pathLst>
                <a:path extrusionOk="0" h="247" w="2489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4700902" y="3492957"/>
              <a:ext cx="261158" cy="25916"/>
            </a:xfrm>
            <a:custGeom>
              <a:rect b="b" l="l" r="r" t="t"/>
              <a:pathLst>
                <a:path extrusionOk="0" fill="none" h="247" w="2489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4729861" y="3402721"/>
              <a:ext cx="199987" cy="203240"/>
            </a:xfrm>
            <a:custGeom>
              <a:rect b="b" l="l" r="r" t="t"/>
              <a:pathLst>
                <a:path extrusionOk="0" h="1937" w="1906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4729861" y="3402721"/>
              <a:ext cx="199987" cy="203240"/>
            </a:xfrm>
            <a:custGeom>
              <a:rect b="b" l="l" r="r" t="t"/>
              <a:pathLst>
                <a:path extrusionOk="0" fill="none" h="1937" w="1906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4729861" y="3405974"/>
              <a:ext cx="203240" cy="199987"/>
            </a:xfrm>
            <a:custGeom>
              <a:rect b="b" l="l" r="r" t="t"/>
              <a:pathLst>
                <a:path extrusionOk="0" h="1906" w="1937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4729861" y="3405974"/>
              <a:ext cx="203240" cy="199987"/>
            </a:xfrm>
            <a:custGeom>
              <a:rect b="b" l="l" r="r" t="t"/>
              <a:pathLst>
                <a:path extrusionOk="0" fill="none" h="1906" w="1937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4716956" y="3405974"/>
              <a:ext cx="258011" cy="241852"/>
            </a:xfrm>
            <a:custGeom>
              <a:rect b="b" l="l" r="r" t="t"/>
              <a:pathLst>
                <a:path extrusionOk="0" h="2305" w="2459">
                  <a:moveTo>
                    <a:pt x="2059" y="0"/>
                  </a:moveTo>
                  <a:lnTo>
                    <a:pt x="2182" y="185"/>
                  </a:lnTo>
                  <a:lnTo>
                    <a:pt x="227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74" y="1229"/>
                  </a:lnTo>
                  <a:lnTo>
                    <a:pt x="2182" y="1414"/>
                  </a:lnTo>
                  <a:lnTo>
                    <a:pt x="2121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44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230" y="2151"/>
                  </a:lnTo>
                  <a:lnTo>
                    <a:pt x="1230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707" y="2120"/>
                  </a:lnTo>
                  <a:lnTo>
                    <a:pt x="431" y="2059"/>
                  </a:lnTo>
                  <a:lnTo>
                    <a:pt x="216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3" y="2305"/>
                  </a:lnTo>
                  <a:lnTo>
                    <a:pt x="1107" y="2305"/>
                  </a:lnTo>
                  <a:lnTo>
                    <a:pt x="138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67" y="430"/>
                  </a:lnTo>
                  <a:lnTo>
                    <a:pt x="2244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4716956" y="3505862"/>
              <a:ext cx="258011" cy="141964"/>
            </a:xfrm>
            <a:custGeom>
              <a:rect b="b" l="l" r="r" t="t"/>
              <a:pathLst>
                <a:path extrusionOk="0" fill="none" h="1353" w="2459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74" y="277"/>
                  </a:lnTo>
                  <a:lnTo>
                    <a:pt x="2182" y="462"/>
                  </a:lnTo>
                  <a:lnTo>
                    <a:pt x="2121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44" y="892"/>
                  </a:lnTo>
                  <a:lnTo>
                    <a:pt x="1844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230" y="1199"/>
                  </a:lnTo>
                  <a:lnTo>
                    <a:pt x="1230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707" y="1168"/>
                  </a:lnTo>
                  <a:lnTo>
                    <a:pt x="431" y="1107"/>
                  </a:lnTo>
                  <a:lnTo>
                    <a:pt x="216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3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8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4932998" y="3405974"/>
              <a:ext cx="41970" cy="99994"/>
            </a:xfrm>
            <a:custGeom>
              <a:rect b="b" l="l" r="r" t="t"/>
              <a:pathLst>
                <a:path extrusionOk="0" fill="none" h="953" w="40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21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308" y="430"/>
                  </a:lnTo>
                  <a:lnTo>
                    <a:pt x="1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4820098" y="3631667"/>
              <a:ext cx="25916" cy="3253"/>
            </a:xfrm>
            <a:custGeom>
              <a:rect b="b" l="l" r="r" t="t"/>
              <a:pathLst>
                <a:path extrusionOk="0" h="31" w="247">
                  <a:moveTo>
                    <a:pt x="1" y="0"/>
                  </a:move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4820098" y="3631667"/>
              <a:ext cx="25916" cy="3253"/>
            </a:xfrm>
            <a:custGeom>
              <a:rect b="b" l="l" r="r" t="t"/>
              <a:pathLst>
                <a:path extrusionOk="0" fill="none" h="31" w="247">
                  <a:moveTo>
                    <a:pt x="247" y="0"/>
                  </a:moveTo>
                  <a:lnTo>
                    <a:pt x="247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4958810" y="3492957"/>
              <a:ext cx="3253" cy="25916"/>
            </a:xfrm>
            <a:custGeom>
              <a:rect b="b" l="l" r="r" t="t"/>
              <a:pathLst>
                <a:path extrusionOk="0" h="247" w="31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4958810" y="3492957"/>
              <a:ext cx="3253" cy="25916"/>
            </a:xfrm>
            <a:custGeom>
              <a:rect b="b" l="l" r="r" t="t"/>
              <a:pathLst>
                <a:path extrusionOk="0" fill="none" h="247" w="31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4910439" y="3583297"/>
              <a:ext cx="22664" cy="22664"/>
            </a:xfrm>
            <a:custGeom>
              <a:rect b="b" l="l" r="r" t="t"/>
              <a:pathLst>
                <a:path extrusionOk="0" h="216" w="216">
                  <a:moveTo>
                    <a:pt x="154" y="0"/>
                  </a:move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4910439" y="3583297"/>
              <a:ext cx="22664" cy="22664"/>
            </a:xfrm>
            <a:custGeom>
              <a:rect b="b" l="l" r="r" t="t"/>
              <a:pathLst>
                <a:path extrusionOk="0" fill="none" h="216" w="216">
                  <a:moveTo>
                    <a:pt x="154" y="0"/>
                  </a:moveTo>
                  <a:lnTo>
                    <a:pt x="154" y="0"/>
                  </a:ln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4620214" y="3351098"/>
              <a:ext cx="90445" cy="183934"/>
            </a:xfrm>
            <a:custGeom>
              <a:rect b="b" l="l" r="r" t="t"/>
              <a:pathLst>
                <a:path extrusionOk="0" h="1753" w="862">
                  <a:moveTo>
                    <a:pt x="861" y="1"/>
                  </a:moveTo>
                  <a:lnTo>
                    <a:pt x="523" y="247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4620214" y="3351098"/>
              <a:ext cx="90445" cy="183934"/>
            </a:xfrm>
            <a:custGeom>
              <a:rect b="b" l="l" r="r" t="t"/>
              <a:pathLst>
                <a:path extrusionOk="0" fill="none" h="1753" w="862">
                  <a:moveTo>
                    <a:pt x="861" y="1"/>
                  </a:moveTo>
                  <a:lnTo>
                    <a:pt x="861" y="1"/>
                  </a:lnTo>
                  <a:lnTo>
                    <a:pt x="523" y="247"/>
                  </a:lnTo>
                  <a:lnTo>
                    <a:pt x="247" y="523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3179162" y="2574129"/>
              <a:ext cx="1931250" cy="1067297"/>
            </a:xfrm>
            <a:custGeom>
              <a:rect b="b" l="l" r="r" t="t"/>
              <a:pathLst>
                <a:path extrusionOk="0" h="10172" w="18406">
                  <a:moveTo>
                    <a:pt x="10048" y="1"/>
                  </a:moveTo>
                  <a:lnTo>
                    <a:pt x="9095" y="62"/>
                  </a:lnTo>
                  <a:lnTo>
                    <a:pt x="8297" y="124"/>
                  </a:lnTo>
                  <a:lnTo>
                    <a:pt x="7651" y="247"/>
                  </a:lnTo>
                  <a:lnTo>
                    <a:pt x="7129" y="339"/>
                  </a:lnTo>
                  <a:lnTo>
                    <a:pt x="6791" y="462"/>
                  </a:lnTo>
                  <a:lnTo>
                    <a:pt x="6514" y="554"/>
                  </a:lnTo>
                  <a:lnTo>
                    <a:pt x="4456" y="1937"/>
                  </a:lnTo>
                  <a:lnTo>
                    <a:pt x="2735" y="3074"/>
                  </a:lnTo>
                  <a:lnTo>
                    <a:pt x="1998" y="3627"/>
                  </a:lnTo>
                  <a:lnTo>
                    <a:pt x="1383" y="4057"/>
                  </a:lnTo>
                  <a:lnTo>
                    <a:pt x="953" y="4456"/>
                  </a:lnTo>
                  <a:lnTo>
                    <a:pt x="615" y="4794"/>
                  </a:lnTo>
                  <a:lnTo>
                    <a:pt x="369" y="5132"/>
                  </a:lnTo>
                  <a:lnTo>
                    <a:pt x="216" y="5439"/>
                  </a:lnTo>
                  <a:lnTo>
                    <a:pt x="93" y="5716"/>
                  </a:lnTo>
                  <a:lnTo>
                    <a:pt x="31" y="5900"/>
                  </a:lnTo>
                  <a:lnTo>
                    <a:pt x="1" y="6054"/>
                  </a:lnTo>
                  <a:lnTo>
                    <a:pt x="1" y="7191"/>
                  </a:lnTo>
                  <a:lnTo>
                    <a:pt x="1" y="8082"/>
                  </a:lnTo>
                  <a:lnTo>
                    <a:pt x="62" y="8758"/>
                  </a:lnTo>
                  <a:lnTo>
                    <a:pt x="123" y="9219"/>
                  </a:lnTo>
                  <a:lnTo>
                    <a:pt x="154" y="9557"/>
                  </a:lnTo>
                  <a:lnTo>
                    <a:pt x="216" y="9741"/>
                  </a:lnTo>
                  <a:lnTo>
                    <a:pt x="277" y="9864"/>
                  </a:lnTo>
                  <a:lnTo>
                    <a:pt x="277" y="9618"/>
                  </a:lnTo>
                  <a:lnTo>
                    <a:pt x="308" y="9342"/>
                  </a:lnTo>
                  <a:lnTo>
                    <a:pt x="369" y="9065"/>
                  </a:lnTo>
                  <a:lnTo>
                    <a:pt x="461" y="8789"/>
                  </a:lnTo>
                  <a:lnTo>
                    <a:pt x="554" y="8512"/>
                  </a:lnTo>
                  <a:lnTo>
                    <a:pt x="707" y="8266"/>
                  </a:lnTo>
                  <a:lnTo>
                    <a:pt x="892" y="8020"/>
                  </a:lnTo>
                  <a:lnTo>
                    <a:pt x="1076" y="7775"/>
                  </a:lnTo>
                  <a:lnTo>
                    <a:pt x="1291" y="7559"/>
                  </a:lnTo>
                  <a:lnTo>
                    <a:pt x="1537" y="7375"/>
                  </a:lnTo>
                  <a:lnTo>
                    <a:pt x="1813" y="7222"/>
                  </a:lnTo>
                  <a:lnTo>
                    <a:pt x="2090" y="7129"/>
                  </a:lnTo>
                  <a:lnTo>
                    <a:pt x="2397" y="7068"/>
                  </a:lnTo>
                  <a:lnTo>
                    <a:pt x="2704" y="7037"/>
                  </a:lnTo>
                  <a:lnTo>
                    <a:pt x="3073" y="7099"/>
                  </a:lnTo>
                  <a:lnTo>
                    <a:pt x="3411" y="7191"/>
                  </a:lnTo>
                  <a:lnTo>
                    <a:pt x="3780" y="7344"/>
                  </a:lnTo>
                  <a:lnTo>
                    <a:pt x="4056" y="7529"/>
                  </a:lnTo>
                  <a:lnTo>
                    <a:pt x="4333" y="7744"/>
                  </a:lnTo>
                  <a:lnTo>
                    <a:pt x="4548" y="7959"/>
                  </a:lnTo>
                  <a:lnTo>
                    <a:pt x="4732" y="8205"/>
                  </a:lnTo>
                  <a:lnTo>
                    <a:pt x="4855" y="8451"/>
                  </a:lnTo>
                  <a:lnTo>
                    <a:pt x="4978" y="8696"/>
                  </a:lnTo>
                  <a:lnTo>
                    <a:pt x="5070" y="8942"/>
                  </a:lnTo>
                  <a:lnTo>
                    <a:pt x="5193" y="9403"/>
                  </a:lnTo>
                  <a:lnTo>
                    <a:pt x="5224" y="9802"/>
                  </a:lnTo>
                  <a:lnTo>
                    <a:pt x="5224" y="10171"/>
                  </a:lnTo>
                  <a:lnTo>
                    <a:pt x="13305" y="9925"/>
                  </a:lnTo>
                  <a:lnTo>
                    <a:pt x="13305" y="9649"/>
                  </a:lnTo>
                  <a:lnTo>
                    <a:pt x="13336" y="9342"/>
                  </a:lnTo>
                  <a:lnTo>
                    <a:pt x="13428" y="8942"/>
                  </a:lnTo>
                  <a:lnTo>
                    <a:pt x="13581" y="8543"/>
                  </a:lnTo>
                  <a:lnTo>
                    <a:pt x="13704" y="8328"/>
                  </a:lnTo>
                  <a:lnTo>
                    <a:pt x="13858" y="8113"/>
                  </a:lnTo>
                  <a:lnTo>
                    <a:pt x="14012" y="7897"/>
                  </a:lnTo>
                  <a:lnTo>
                    <a:pt x="14227" y="7682"/>
                  </a:lnTo>
                  <a:lnTo>
                    <a:pt x="14472" y="7498"/>
                  </a:lnTo>
                  <a:lnTo>
                    <a:pt x="14718" y="7314"/>
                  </a:lnTo>
                  <a:lnTo>
                    <a:pt x="15025" y="7160"/>
                  </a:lnTo>
                  <a:lnTo>
                    <a:pt x="15302" y="7037"/>
                  </a:lnTo>
                  <a:lnTo>
                    <a:pt x="15548" y="6976"/>
                  </a:lnTo>
                  <a:lnTo>
                    <a:pt x="15824" y="6945"/>
                  </a:lnTo>
                  <a:lnTo>
                    <a:pt x="16039" y="6914"/>
                  </a:lnTo>
                  <a:lnTo>
                    <a:pt x="16254" y="6945"/>
                  </a:lnTo>
                  <a:lnTo>
                    <a:pt x="16470" y="6976"/>
                  </a:lnTo>
                  <a:lnTo>
                    <a:pt x="16654" y="7037"/>
                  </a:lnTo>
                  <a:lnTo>
                    <a:pt x="16992" y="7160"/>
                  </a:lnTo>
                  <a:lnTo>
                    <a:pt x="17207" y="7314"/>
                  </a:lnTo>
                  <a:lnTo>
                    <a:pt x="17422" y="7467"/>
                  </a:lnTo>
                  <a:lnTo>
                    <a:pt x="17637" y="7682"/>
                  </a:lnTo>
                  <a:lnTo>
                    <a:pt x="17791" y="7867"/>
                  </a:lnTo>
                  <a:lnTo>
                    <a:pt x="17944" y="8082"/>
                  </a:lnTo>
                  <a:lnTo>
                    <a:pt x="18037" y="8266"/>
                  </a:lnTo>
                  <a:lnTo>
                    <a:pt x="18098" y="8420"/>
                  </a:lnTo>
                  <a:lnTo>
                    <a:pt x="18159" y="8573"/>
                  </a:lnTo>
                  <a:lnTo>
                    <a:pt x="18221" y="8850"/>
                  </a:lnTo>
                  <a:lnTo>
                    <a:pt x="18221" y="9065"/>
                  </a:lnTo>
                  <a:lnTo>
                    <a:pt x="18221" y="9188"/>
                  </a:lnTo>
                  <a:lnTo>
                    <a:pt x="18221" y="9249"/>
                  </a:lnTo>
                  <a:lnTo>
                    <a:pt x="18313" y="9188"/>
                  </a:lnTo>
                  <a:lnTo>
                    <a:pt x="18344" y="9127"/>
                  </a:lnTo>
                  <a:lnTo>
                    <a:pt x="18375" y="9034"/>
                  </a:lnTo>
                  <a:lnTo>
                    <a:pt x="18405" y="8789"/>
                  </a:lnTo>
                  <a:lnTo>
                    <a:pt x="18405" y="8512"/>
                  </a:lnTo>
                  <a:lnTo>
                    <a:pt x="18375" y="8174"/>
                  </a:lnTo>
                  <a:lnTo>
                    <a:pt x="18282" y="7836"/>
                  </a:lnTo>
                  <a:lnTo>
                    <a:pt x="18190" y="7498"/>
                  </a:lnTo>
                  <a:lnTo>
                    <a:pt x="18098" y="7222"/>
                  </a:lnTo>
                  <a:lnTo>
                    <a:pt x="17975" y="7006"/>
                  </a:lnTo>
                  <a:lnTo>
                    <a:pt x="17852" y="6822"/>
                  </a:lnTo>
                  <a:lnTo>
                    <a:pt x="17760" y="6638"/>
                  </a:lnTo>
                  <a:lnTo>
                    <a:pt x="17637" y="6300"/>
                  </a:lnTo>
                  <a:lnTo>
                    <a:pt x="17576" y="6054"/>
                  </a:lnTo>
                  <a:lnTo>
                    <a:pt x="17545" y="5962"/>
                  </a:lnTo>
                  <a:lnTo>
                    <a:pt x="17606" y="5532"/>
                  </a:lnTo>
                  <a:lnTo>
                    <a:pt x="17637" y="5132"/>
                  </a:lnTo>
                  <a:lnTo>
                    <a:pt x="17606" y="4733"/>
                  </a:lnTo>
                  <a:lnTo>
                    <a:pt x="17545" y="4303"/>
                  </a:lnTo>
                  <a:lnTo>
                    <a:pt x="17484" y="3934"/>
                  </a:lnTo>
                  <a:lnTo>
                    <a:pt x="17361" y="3534"/>
                  </a:lnTo>
                  <a:lnTo>
                    <a:pt x="17268" y="3166"/>
                  </a:lnTo>
                  <a:lnTo>
                    <a:pt x="17115" y="2828"/>
                  </a:lnTo>
                  <a:lnTo>
                    <a:pt x="16838" y="2213"/>
                  </a:lnTo>
                  <a:lnTo>
                    <a:pt x="16592" y="1691"/>
                  </a:lnTo>
                  <a:lnTo>
                    <a:pt x="16377" y="1322"/>
                  </a:lnTo>
                  <a:lnTo>
                    <a:pt x="16254" y="1138"/>
                  </a:lnTo>
                  <a:lnTo>
                    <a:pt x="16193" y="1046"/>
                  </a:lnTo>
                  <a:lnTo>
                    <a:pt x="16193" y="953"/>
                  </a:lnTo>
                  <a:lnTo>
                    <a:pt x="16193" y="892"/>
                  </a:lnTo>
                  <a:lnTo>
                    <a:pt x="16224" y="831"/>
                  </a:lnTo>
                  <a:lnTo>
                    <a:pt x="16316" y="708"/>
                  </a:lnTo>
                  <a:lnTo>
                    <a:pt x="16347" y="646"/>
                  </a:lnTo>
                  <a:lnTo>
                    <a:pt x="16347" y="615"/>
                  </a:lnTo>
                  <a:lnTo>
                    <a:pt x="16316" y="585"/>
                  </a:lnTo>
                  <a:lnTo>
                    <a:pt x="16254" y="554"/>
                  </a:lnTo>
                  <a:lnTo>
                    <a:pt x="15978" y="493"/>
                  </a:lnTo>
                  <a:lnTo>
                    <a:pt x="15517" y="400"/>
                  </a:lnTo>
                  <a:lnTo>
                    <a:pt x="14903" y="308"/>
                  </a:lnTo>
                  <a:lnTo>
                    <a:pt x="13274" y="155"/>
                  </a:lnTo>
                  <a:lnTo>
                    <a:pt x="12260" y="93"/>
                  </a:lnTo>
                  <a:lnTo>
                    <a:pt x="11123" y="32"/>
                  </a:lnTo>
                  <a:lnTo>
                    <a:pt x="10048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3179162" y="2574129"/>
              <a:ext cx="1931250" cy="1067297"/>
            </a:xfrm>
            <a:custGeom>
              <a:rect b="b" l="l" r="r" t="t"/>
              <a:pathLst>
                <a:path extrusionOk="0" fill="none" h="10172" w="18406">
                  <a:moveTo>
                    <a:pt x="1" y="6054"/>
                  </a:moveTo>
                  <a:lnTo>
                    <a:pt x="1" y="6054"/>
                  </a:lnTo>
                  <a:lnTo>
                    <a:pt x="31" y="5900"/>
                  </a:lnTo>
                  <a:lnTo>
                    <a:pt x="93" y="5716"/>
                  </a:lnTo>
                  <a:lnTo>
                    <a:pt x="216" y="5439"/>
                  </a:lnTo>
                  <a:lnTo>
                    <a:pt x="369" y="5132"/>
                  </a:lnTo>
                  <a:lnTo>
                    <a:pt x="615" y="4794"/>
                  </a:lnTo>
                  <a:lnTo>
                    <a:pt x="953" y="4456"/>
                  </a:lnTo>
                  <a:lnTo>
                    <a:pt x="1383" y="4057"/>
                  </a:lnTo>
                  <a:lnTo>
                    <a:pt x="1383" y="4057"/>
                  </a:lnTo>
                  <a:lnTo>
                    <a:pt x="1998" y="3627"/>
                  </a:lnTo>
                  <a:lnTo>
                    <a:pt x="2735" y="3074"/>
                  </a:lnTo>
                  <a:lnTo>
                    <a:pt x="4456" y="1937"/>
                  </a:lnTo>
                  <a:lnTo>
                    <a:pt x="6514" y="554"/>
                  </a:lnTo>
                  <a:lnTo>
                    <a:pt x="6514" y="554"/>
                  </a:lnTo>
                  <a:lnTo>
                    <a:pt x="6791" y="462"/>
                  </a:lnTo>
                  <a:lnTo>
                    <a:pt x="7129" y="339"/>
                  </a:lnTo>
                  <a:lnTo>
                    <a:pt x="7651" y="247"/>
                  </a:lnTo>
                  <a:lnTo>
                    <a:pt x="8297" y="124"/>
                  </a:lnTo>
                  <a:lnTo>
                    <a:pt x="9095" y="62"/>
                  </a:lnTo>
                  <a:lnTo>
                    <a:pt x="10048" y="1"/>
                  </a:lnTo>
                  <a:lnTo>
                    <a:pt x="11123" y="32"/>
                  </a:lnTo>
                  <a:lnTo>
                    <a:pt x="11123" y="32"/>
                  </a:lnTo>
                  <a:lnTo>
                    <a:pt x="12260" y="93"/>
                  </a:lnTo>
                  <a:lnTo>
                    <a:pt x="13274" y="155"/>
                  </a:lnTo>
                  <a:lnTo>
                    <a:pt x="14903" y="308"/>
                  </a:lnTo>
                  <a:lnTo>
                    <a:pt x="15517" y="400"/>
                  </a:lnTo>
                  <a:lnTo>
                    <a:pt x="15978" y="493"/>
                  </a:lnTo>
                  <a:lnTo>
                    <a:pt x="16254" y="554"/>
                  </a:lnTo>
                  <a:lnTo>
                    <a:pt x="16316" y="585"/>
                  </a:lnTo>
                  <a:lnTo>
                    <a:pt x="16347" y="615"/>
                  </a:lnTo>
                  <a:lnTo>
                    <a:pt x="16347" y="615"/>
                  </a:lnTo>
                  <a:lnTo>
                    <a:pt x="16347" y="646"/>
                  </a:lnTo>
                  <a:lnTo>
                    <a:pt x="16316" y="708"/>
                  </a:lnTo>
                  <a:lnTo>
                    <a:pt x="16224" y="831"/>
                  </a:lnTo>
                  <a:lnTo>
                    <a:pt x="16193" y="892"/>
                  </a:lnTo>
                  <a:lnTo>
                    <a:pt x="16193" y="953"/>
                  </a:lnTo>
                  <a:lnTo>
                    <a:pt x="16193" y="1046"/>
                  </a:lnTo>
                  <a:lnTo>
                    <a:pt x="16254" y="1138"/>
                  </a:lnTo>
                  <a:lnTo>
                    <a:pt x="16254" y="1138"/>
                  </a:lnTo>
                  <a:lnTo>
                    <a:pt x="16377" y="1322"/>
                  </a:lnTo>
                  <a:lnTo>
                    <a:pt x="16592" y="1691"/>
                  </a:lnTo>
                  <a:lnTo>
                    <a:pt x="16838" y="2213"/>
                  </a:lnTo>
                  <a:lnTo>
                    <a:pt x="17115" y="2828"/>
                  </a:lnTo>
                  <a:lnTo>
                    <a:pt x="17268" y="3166"/>
                  </a:lnTo>
                  <a:lnTo>
                    <a:pt x="17361" y="3534"/>
                  </a:lnTo>
                  <a:lnTo>
                    <a:pt x="17484" y="3934"/>
                  </a:lnTo>
                  <a:lnTo>
                    <a:pt x="17545" y="4303"/>
                  </a:lnTo>
                  <a:lnTo>
                    <a:pt x="17606" y="4733"/>
                  </a:lnTo>
                  <a:lnTo>
                    <a:pt x="17637" y="5132"/>
                  </a:lnTo>
                  <a:lnTo>
                    <a:pt x="17606" y="5532"/>
                  </a:lnTo>
                  <a:lnTo>
                    <a:pt x="17545" y="5962"/>
                  </a:lnTo>
                  <a:lnTo>
                    <a:pt x="17545" y="5962"/>
                  </a:lnTo>
                  <a:lnTo>
                    <a:pt x="17576" y="6054"/>
                  </a:lnTo>
                  <a:lnTo>
                    <a:pt x="17637" y="6300"/>
                  </a:lnTo>
                  <a:lnTo>
                    <a:pt x="17760" y="6638"/>
                  </a:lnTo>
                  <a:lnTo>
                    <a:pt x="17852" y="6822"/>
                  </a:lnTo>
                  <a:lnTo>
                    <a:pt x="17975" y="7006"/>
                  </a:lnTo>
                  <a:lnTo>
                    <a:pt x="17975" y="7006"/>
                  </a:lnTo>
                  <a:lnTo>
                    <a:pt x="18098" y="7222"/>
                  </a:lnTo>
                  <a:lnTo>
                    <a:pt x="18190" y="7498"/>
                  </a:lnTo>
                  <a:lnTo>
                    <a:pt x="18282" y="7836"/>
                  </a:lnTo>
                  <a:lnTo>
                    <a:pt x="18375" y="8174"/>
                  </a:lnTo>
                  <a:lnTo>
                    <a:pt x="18405" y="8512"/>
                  </a:lnTo>
                  <a:lnTo>
                    <a:pt x="18405" y="8789"/>
                  </a:lnTo>
                  <a:lnTo>
                    <a:pt x="18375" y="9034"/>
                  </a:lnTo>
                  <a:lnTo>
                    <a:pt x="18344" y="9127"/>
                  </a:lnTo>
                  <a:lnTo>
                    <a:pt x="18313" y="9188"/>
                  </a:lnTo>
                  <a:lnTo>
                    <a:pt x="18313" y="9188"/>
                  </a:lnTo>
                  <a:lnTo>
                    <a:pt x="18221" y="9249"/>
                  </a:lnTo>
                  <a:lnTo>
                    <a:pt x="18221" y="9188"/>
                  </a:lnTo>
                  <a:lnTo>
                    <a:pt x="18221" y="9065"/>
                  </a:lnTo>
                  <a:lnTo>
                    <a:pt x="18221" y="8850"/>
                  </a:lnTo>
                  <a:lnTo>
                    <a:pt x="18159" y="8573"/>
                  </a:lnTo>
                  <a:lnTo>
                    <a:pt x="18098" y="8420"/>
                  </a:lnTo>
                  <a:lnTo>
                    <a:pt x="18037" y="8266"/>
                  </a:lnTo>
                  <a:lnTo>
                    <a:pt x="17944" y="8082"/>
                  </a:lnTo>
                  <a:lnTo>
                    <a:pt x="17791" y="7867"/>
                  </a:lnTo>
                  <a:lnTo>
                    <a:pt x="17637" y="7682"/>
                  </a:lnTo>
                  <a:lnTo>
                    <a:pt x="17422" y="7467"/>
                  </a:lnTo>
                  <a:lnTo>
                    <a:pt x="17422" y="7467"/>
                  </a:lnTo>
                  <a:lnTo>
                    <a:pt x="17207" y="7314"/>
                  </a:lnTo>
                  <a:lnTo>
                    <a:pt x="16992" y="7160"/>
                  </a:lnTo>
                  <a:lnTo>
                    <a:pt x="16654" y="7037"/>
                  </a:lnTo>
                  <a:lnTo>
                    <a:pt x="16470" y="6976"/>
                  </a:lnTo>
                  <a:lnTo>
                    <a:pt x="16254" y="6945"/>
                  </a:lnTo>
                  <a:lnTo>
                    <a:pt x="16039" y="6914"/>
                  </a:lnTo>
                  <a:lnTo>
                    <a:pt x="15824" y="6945"/>
                  </a:lnTo>
                  <a:lnTo>
                    <a:pt x="15548" y="6976"/>
                  </a:lnTo>
                  <a:lnTo>
                    <a:pt x="15302" y="7037"/>
                  </a:lnTo>
                  <a:lnTo>
                    <a:pt x="15025" y="7160"/>
                  </a:lnTo>
                  <a:lnTo>
                    <a:pt x="14718" y="7314"/>
                  </a:lnTo>
                  <a:lnTo>
                    <a:pt x="14718" y="7314"/>
                  </a:lnTo>
                  <a:lnTo>
                    <a:pt x="14472" y="7498"/>
                  </a:lnTo>
                  <a:lnTo>
                    <a:pt x="14227" y="7682"/>
                  </a:lnTo>
                  <a:lnTo>
                    <a:pt x="14012" y="7897"/>
                  </a:lnTo>
                  <a:lnTo>
                    <a:pt x="13858" y="8113"/>
                  </a:lnTo>
                  <a:lnTo>
                    <a:pt x="13704" y="8328"/>
                  </a:lnTo>
                  <a:lnTo>
                    <a:pt x="13581" y="8543"/>
                  </a:lnTo>
                  <a:lnTo>
                    <a:pt x="13428" y="8942"/>
                  </a:lnTo>
                  <a:lnTo>
                    <a:pt x="13336" y="9342"/>
                  </a:lnTo>
                  <a:lnTo>
                    <a:pt x="13305" y="9649"/>
                  </a:lnTo>
                  <a:lnTo>
                    <a:pt x="13305" y="9925"/>
                  </a:lnTo>
                  <a:lnTo>
                    <a:pt x="5224" y="10171"/>
                  </a:lnTo>
                  <a:lnTo>
                    <a:pt x="5224" y="10171"/>
                  </a:lnTo>
                  <a:lnTo>
                    <a:pt x="5224" y="9802"/>
                  </a:lnTo>
                  <a:lnTo>
                    <a:pt x="5193" y="9403"/>
                  </a:lnTo>
                  <a:lnTo>
                    <a:pt x="5070" y="8942"/>
                  </a:lnTo>
                  <a:lnTo>
                    <a:pt x="4978" y="8696"/>
                  </a:lnTo>
                  <a:lnTo>
                    <a:pt x="4855" y="8451"/>
                  </a:lnTo>
                  <a:lnTo>
                    <a:pt x="4732" y="8205"/>
                  </a:lnTo>
                  <a:lnTo>
                    <a:pt x="4548" y="7959"/>
                  </a:lnTo>
                  <a:lnTo>
                    <a:pt x="4333" y="7744"/>
                  </a:lnTo>
                  <a:lnTo>
                    <a:pt x="4056" y="7529"/>
                  </a:lnTo>
                  <a:lnTo>
                    <a:pt x="3780" y="7344"/>
                  </a:lnTo>
                  <a:lnTo>
                    <a:pt x="3411" y="7191"/>
                  </a:lnTo>
                  <a:lnTo>
                    <a:pt x="3411" y="7191"/>
                  </a:lnTo>
                  <a:lnTo>
                    <a:pt x="3073" y="7099"/>
                  </a:lnTo>
                  <a:lnTo>
                    <a:pt x="2704" y="7037"/>
                  </a:lnTo>
                  <a:lnTo>
                    <a:pt x="2397" y="7068"/>
                  </a:lnTo>
                  <a:lnTo>
                    <a:pt x="2090" y="7129"/>
                  </a:lnTo>
                  <a:lnTo>
                    <a:pt x="1813" y="7222"/>
                  </a:lnTo>
                  <a:lnTo>
                    <a:pt x="1537" y="7375"/>
                  </a:lnTo>
                  <a:lnTo>
                    <a:pt x="1291" y="7559"/>
                  </a:lnTo>
                  <a:lnTo>
                    <a:pt x="1076" y="7775"/>
                  </a:lnTo>
                  <a:lnTo>
                    <a:pt x="892" y="8020"/>
                  </a:lnTo>
                  <a:lnTo>
                    <a:pt x="707" y="8266"/>
                  </a:lnTo>
                  <a:lnTo>
                    <a:pt x="554" y="8512"/>
                  </a:lnTo>
                  <a:lnTo>
                    <a:pt x="461" y="8789"/>
                  </a:lnTo>
                  <a:lnTo>
                    <a:pt x="369" y="9065"/>
                  </a:lnTo>
                  <a:lnTo>
                    <a:pt x="308" y="9342"/>
                  </a:lnTo>
                  <a:lnTo>
                    <a:pt x="277" y="9618"/>
                  </a:lnTo>
                  <a:lnTo>
                    <a:pt x="277" y="9864"/>
                  </a:lnTo>
                  <a:lnTo>
                    <a:pt x="277" y="9864"/>
                  </a:lnTo>
                  <a:lnTo>
                    <a:pt x="216" y="9741"/>
                  </a:lnTo>
                  <a:lnTo>
                    <a:pt x="154" y="9557"/>
                  </a:lnTo>
                  <a:lnTo>
                    <a:pt x="123" y="9219"/>
                  </a:lnTo>
                  <a:lnTo>
                    <a:pt x="62" y="8758"/>
                  </a:lnTo>
                  <a:lnTo>
                    <a:pt x="1" y="8082"/>
                  </a:lnTo>
                  <a:lnTo>
                    <a:pt x="1" y="7191"/>
                  </a:lnTo>
                  <a:lnTo>
                    <a:pt x="1" y="60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3375793" y="2625752"/>
              <a:ext cx="622310" cy="374058"/>
            </a:xfrm>
            <a:custGeom>
              <a:rect b="b" l="l" r="r" t="t"/>
              <a:pathLst>
                <a:path extrusionOk="0" h="3565" w="5931">
                  <a:moveTo>
                    <a:pt x="4763" y="1"/>
                  </a:move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3375793" y="2625752"/>
              <a:ext cx="622310" cy="374058"/>
            </a:xfrm>
            <a:custGeom>
              <a:rect b="b" l="l" r="r" t="t"/>
              <a:pathLst>
                <a:path extrusionOk="0" fill="none" h="3565" w="5931">
                  <a:moveTo>
                    <a:pt x="1844" y="3503"/>
                  </a:move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lnTo>
                    <a:pt x="4763" y="1"/>
                  </a:lnTo>
                  <a:lnTo>
                    <a:pt x="4640" y="62"/>
                  </a:ln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107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3385551" y="2629004"/>
              <a:ext cx="622310" cy="374058"/>
            </a:xfrm>
            <a:custGeom>
              <a:rect b="b" l="l" r="r" t="t"/>
              <a:pathLst>
                <a:path extrusionOk="0" h="3565" w="5931">
                  <a:moveTo>
                    <a:pt x="4701" y="0"/>
                  </a:moveTo>
                  <a:lnTo>
                    <a:pt x="4855" y="31"/>
                  </a:lnTo>
                  <a:lnTo>
                    <a:pt x="5193" y="123"/>
                  </a:lnTo>
                  <a:lnTo>
                    <a:pt x="5770" y="261"/>
                  </a:lnTo>
                  <a:lnTo>
                    <a:pt x="5770" y="261"/>
                  </a:lnTo>
                  <a:lnTo>
                    <a:pt x="5285" y="584"/>
                  </a:lnTo>
                  <a:lnTo>
                    <a:pt x="4732" y="922"/>
                  </a:lnTo>
                  <a:lnTo>
                    <a:pt x="3687" y="1721"/>
                  </a:lnTo>
                  <a:lnTo>
                    <a:pt x="3195" y="2120"/>
                  </a:lnTo>
                  <a:lnTo>
                    <a:pt x="2704" y="2551"/>
                  </a:lnTo>
                  <a:lnTo>
                    <a:pt x="2212" y="2981"/>
                  </a:lnTo>
                  <a:lnTo>
                    <a:pt x="1721" y="3442"/>
                  </a:lnTo>
                  <a:lnTo>
                    <a:pt x="1751" y="3411"/>
                  </a:lnTo>
                  <a:lnTo>
                    <a:pt x="1751" y="3411"/>
                  </a:lnTo>
                  <a:lnTo>
                    <a:pt x="1290" y="3503"/>
                  </a:lnTo>
                  <a:lnTo>
                    <a:pt x="799" y="3503"/>
                  </a:lnTo>
                  <a:lnTo>
                    <a:pt x="553" y="3472"/>
                  </a:lnTo>
                  <a:lnTo>
                    <a:pt x="338" y="3411"/>
                  </a:lnTo>
                  <a:lnTo>
                    <a:pt x="92" y="3319"/>
                  </a:lnTo>
                  <a:lnTo>
                    <a:pt x="0" y="3257"/>
                  </a:lnTo>
                  <a:lnTo>
                    <a:pt x="0" y="3257"/>
                  </a:lnTo>
                  <a:lnTo>
                    <a:pt x="92" y="3349"/>
                  </a:lnTo>
                  <a:lnTo>
                    <a:pt x="307" y="3442"/>
                  </a:lnTo>
                  <a:lnTo>
                    <a:pt x="553" y="3503"/>
                  </a:lnTo>
                  <a:lnTo>
                    <a:pt x="799" y="3564"/>
                  </a:lnTo>
                  <a:lnTo>
                    <a:pt x="1290" y="3564"/>
                  </a:lnTo>
                  <a:lnTo>
                    <a:pt x="1782" y="3503"/>
                  </a:lnTo>
                  <a:lnTo>
                    <a:pt x="2765" y="2612"/>
                  </a:lnTo>
                  <a:lnTo>
                    <a:pt x="3749" y="1782"/>
                  </a:lnTo>
                  <a:lnTo>
                    <a:pt x="4793" y="1014"/>
                  </a:lnTo>
                  <a:lnTo>
                    <a:pt x="5316" y="646"/>
                  </a:lnTo>
                  <a:lnTo>
                    <a:pt x="5869" y="277"/>
                  </a:lnTo>
                  <a:lnTo>
                    <a:pt x="5930" y="246"/>
                  </a:lnTo>
                  <a:lnTo>
                    <a:pt x="5869" y="215"/>
                  </a:lnTo>
                  <a:lnTo>
                    <a:pt x="5193" y="6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3375793" y="2629004"/>
              <a:ext cx="632068" cy="374058"/>
            </a:xfrm>
            <a:custGeom>
              <a:rect b="b" l="l" r="r" t="t"/>
              <a:pathLst>
                <a:path extrusionOk="0" fill="none" h="3565" w="6024">
                  <a:moveTo>
                    <a:pt x="1" y="3165"/>
                  </a:moveTo>
                  <a:lnTo>
                    <a:pt x="1" y="3165"/>
                  </a:lnTo>
                  <a:lnTo>
                    <a:pt x="93" y="3257"/>
                  </a:lnTo>
                  <a:lnTo>
                    <a:pt x="185" y="3319"/>
                  </a:lnTo>
                  <a:lnTo>
                    <a:pt x="431" y="3411"/>
                  </a:lnTo>
                  <a:lnTo>
                    <a:pt x="431" y="3411"/>
                  </a:lnTo>
                  <a:lnTo>
                    <a:pt x="646" y="3472"/>
                  </a:lnTo>
                  <a:lnTo>
                    <a:pt x="892" y="3503"/>
                  </a:lnTo>
                  <a:lnTo>
                    <a:pt x="892" y="3503"/>
                  </a:lnTo>
                  <a:lnTo>
                    <a:pt x="1383" y="3503"/>
                  </a:lnTo>
                  <a:lnTo>
                    <a:pt x="1844" y="3411"/>
                  </a:lnTo>
                  <a:lnTo>
                    <a:pt x="1814" y="3442"/>
                  </a:lnTo>
                  <a:lnTo>
                    <a:pt x="1814" y="3442"/>
                  </a:lnTo>
                  <a:lnTo>
                    <a:pt x="2305" y="2981"/>
                  </a:lnTo>
                  <a:lnTo>
                    <a:pt x="2797" y="2551"/>
                  </a:lnTo>
                  <a:lnTo>
                    <a:pt x="2797" y="2551"/>
                  </a:lnTo>
                  <a:lnTo>
                    <a:pt x="3288" y="2120"/>
                  </a:lnTo>
                  <a:lnTo>
                    <a:pt x="3780" y="1721"/>
                  </a:lnTo>
                  <a:lnTo>
                    <a:pt x="3780" y="1721"/>
                  </a:lnTo>
                  <a:lnTo>
                    <a:pt x="4825" y="922"/>
                  </a:lnTo>
                  <a:lnTo>
                    <a:pt x="5378" y="584"/>
                  </a:lnTo>
                  <a:lnTo>
                    <a:pt x="5931" y="215"/>
                  </a:lnTo>
                  <a:lnTo>
                    <a:pt x="5931" y="277"/>
                  </a:lnTo>
                  <a:lnTo>
                    <a:pt x="5286" y="123"/>
                  </a:lnTo>
                  <a:lnTo>
                    <a:pt x="4948" y="31"/>
                  </a:lnTo>
                  <a:lnTo>
                    <a:pt x="4948" y="31"/>
                  </a:lnTo>
                  <a:lnTo>
                    <a:pt x="4794" y="0"/>
                  </a:lnTo>
                  <a:lnTo>
                    <a:pt x="4640" y="31"/>
                  </a:lnTo>
                  <a:lnTo>
                    <a:pt x="4640" y="31"/>
                  </a:lnTo>
                  <a:lnTo>
                    <a:pt x="4794" y="0"/>
                  </a:lnTo>
                  <a:lnTo>
                    <a:pt x="4948" y="0"/>
                  </a:lnTo>
                  <a:lnTo>
                    <a:pt x="5286" y="62"/>
                  </a:lnTo>
                  <a:lnTo>
                    <a:pt x="5962" y="215"/>
                  </a:lnTo>
                  <a:lnTo>
                    <a:pt x="6023" y="246"/>
                  </a:lnTo>
                  <a:lnTo>
                    <a:pt x="5962" y="277"/>
                  </a:lnTo>
                  <a:lnTo>
                    <a:pt x="5962" y="277"/>
                  </a:lnTo>
                  <a:lnTo>
                    <a:pt x="5409" y="646"/>
                  </a:lnTo>
                  <a:lnTo>
                    <a:pt x="4886" y="1014"/>
                  </a:lnTo>
                  <a:lnTo>
                    <a:pt x="4886" y="1014"/>
                  </a:lnTo>
                  <a:lnTo>
                    <a:pt x="3842" y="1782"/>
                  </a:lnTo>
                  <a:lnTo>
                    <a:pt x="3842" y="1782"/>
                  </a:lnTo>
                  <a:lnTo>
                    <a:pt x="2858" y="2612"/>
                  </a:lnTo>
                  <a:lnTo>
                    <a:pt x="2858" y="2612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383" y="3564"/>
                  </a:lnTo>
                  <a:lnTo>
                    <a:pt x="1383" y="3564"/>
                  </a:lnTo>
                  <a:lnTo>
                    <a:pt x="1138" y="3564"/>
                  </a:lnTo>
                  <a:lnTo>
                    <a:pt x="892" y="3564"/>
                  </a:lnTo>
                  <a:lnTo>
                    <a:pt x="892" y="3564"/>
                  </a:lnTo>
                  <a:lnTo>
                    <a:pt x="646" y="3503"/>
                  </a:lnTo>
                  <a:lnTo>
                    <a:pt x="400" y="3442"/>
                  </a:lnTo>
                  <a:lnTo>
                    <a:pt x="400" y="3442"/>
                  </a:lnTo>
                  <a:lnTo>
                    <a:pt x="185" y="3349"/>
                  </a:lnTo>
                  <a:lnTo>
                    <a:pt x="93" y="3257"/>
                  </a:lnTo>
                  <a:lnTo>
                    <a:pt x="1" y="31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3759507" y="2661216"/>
              <a:ext cx="54876" cy="38822"/>
            </a:xfrm>
            <a:custGeom>
              <a:rect b="b" l="l" r="r" t="t"/>
              <a:pathLst>
                <a:path extrusionOk="0" h="370" w="523">
                  <a:moveTo>
                    <a:pt x="0" y="369"/>
                  </a:move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3759507" y="2699934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3759507" y="2661216"/>
              <a:ext cx="54876" cy="38822"/>
            </a:xfrm>
            <a:custGeom>
              <a:rect b="b" l="l" r="r" t="t"/>
              <a:pathLst>
                <a:path extrusionOk="0" fill="none" h="370" w="523"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3743348" y="2661216"/>
              <a:ext cx="71034" cy="48475"/>
            </a:xfrm>
            <a:custGeom>
              <a:rect b="b" l="l" r="r" t="t"/>
              <a:pathLst>
                <a:path extrusionOk="0" h="462" w="677">
                  <a:moveTo>
                    <a:pt x="677" y="1"/>
                  </a:moveTo>
                  <a:lnTo>
                    <a:pt x="1" y="461"/>
                  </a:lnTo>
                  <a:lnTo>
                    <a:pt x="1" y="461"/>
                  </a:lnTo>
                  <a:lnTo>
                    <a:pt x="154" y="36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3743348" y="2661216"/>
              <a:ext cx="71034" cy="48475"/>
            </a:xfrm>
            <a:custGeom>
              <a:rect b="b" l="l" r="r" t="t"/>
              <a:pathLst>
                <a:path extrusionOk="0" fill="none" h="462" w="677">
                  <a:moveTo>
                    <a:pt x="677" y="1"/>
                  </a:moveTo>
                  <a:lnTo>
                    <a:pt x="677" y="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677" y="1"/>
                  </a:lnTo>
                  <a:lnTo>
                    <a:pt x="67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3453228" y="2661216"/>
              <a:ext cx="361152" cy="335445"/>
            </a:xfrm>
            <a:custGeom>
              <a:rect b="b" l="l" r="r" t="t"/>
              <a:pathLst>
                <a:path extrusionOk="0" h="3197" w="3442">
                  <a:moveTo>
                    <a:pt x="3442" y="1"/>
                  </a:move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277" y="3196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3453228" y="2661216"/>
              <a:ext cx="361152" cy="335445"/>
            </a:xfrm>
            <a:custGeom>
              <a:rect b="b" l="l" r="r" t="t"/>
              <a:pathLst>
                <a:path extrusionOk="0" fill="none" h="3197" w="3442">
                  <a:moveTo>
                    <a:pt x="3442" y="1"/>
                  </a:moveTo>
                  <a:lnTo>
                    <a:pt x="3442" y="1"/>
                  </a:lnTo>
                  <a:lnTo>
                    <a:pt x="2766" y="461"/>
                  </a:ln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0" y="3196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277" y="3196"/>
                  </a:lnTo>
                  <a:lnTo>
                    <a:pt x="344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3449975" y="2996557"/>
              <a:ext cx="32317" cy="3253"/>
            </a:xfrm>
            <a:custGeom>
              <a:rect b="b" l="l" r="r" t="t"/>
              <a:pathLst>
                <a:path extrusionOk="0" h="31" w="308">
                  <a:moveTo>
                    <a:pt x="1" y="0"/>
                  </a:moveTo>
                  <a:lnTo>
                    <a:pt x="277" y="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3449975" y="2996557"/>
              <a:ext cx="32317" cy="3253"/>
            </a:xfrm>
            <a:custGeom>
              <a:rect b="b" l="l" r="r" t="t"/>
              <a:pathLst>
                <a:path extrusionOk="0" fill="none" h="31" w="308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77" y="3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3614394" y="2638657"/>
              <a:ext cx="325687" cy="306381"/>
            </a:xfrm>
            <a:custGeom>
              <a:rect b="b" l="l" r="r" t="t"/>
              <a:pathLst>
                <a:path extrusionOk="0" h="2920" w="3104">
                  <a:moveTo>
                    <a:pt x="2919" y="0"/>
                  </a:moveTo>
                  <a:lnTo>
                    <a:pt x="1" y="291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614394" y="2638657"/>
              <a:ext cx="325687" cy="306381"/>
            </a:xfrm>
            <a:custGeom>
              <a:rect b="b" l="l" r="r" t="t"/>
              <a:pathLst>
                <a:path extrusionOk="0" fill="none" h="2920" w="3104">
                  <a:moveTo>
                    <a:pt x="2919" y="0"/>
                  </a:moveTo>
                  <a:lnTo>
                    <a:pt x="1" y="2919"/>
                  </a:lnTo>
                  <a:lnTo>
                    <a:pt x="1" y="2919"/>
                  </a:lnTo>
                  <a:lnTo>
                    <a:pt x="523" y="245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3566023" y="2635405"/>
              <a:ext cx="377310" cy="358004"/>
            </a:xfrm>
            <a:custGeom>
              <a:rect b="b" l="l" r="r" t="t"/>
              <a:pathLst>
                <a:path extrusionOk="0" h="3412" w="3596">
                  <a:moveTo>
                    <a:pt x="3380" y="1"/>
                  </a:moveTo>
                  <a:lnTo>
                    <a:pt x="3380" y="31"/>
                  </a:lnTo>
                  <a:lnTo>
                    <a:pt x="3473" y="62"/>
                  </a:lnTo>
                  <a:lnTo>
                    <a:pt x="3565" y="93"/>
                  </a:lnTo>
                  <a:lnTo>
                    <a:pt x="3596" y="62"/>
                  </a:lnTo>
                  <a:lnTo>
                    <a:pt x="3380" y="1"/>
                  </a:lnTo>
                  <a:close/>
                  <a:moveTo>
                    <a:pt x="2121" y="1537"/>
                  </a:moveTo>
                  <a:lnTo>
                    <a:pt x="1967" y="1660"/>
                  </a:lnTo>
                  <a:lnTo>
                    <a:pt x="1475" y="2059"/>
                  </a:lnTo>
                  <a:lnTo>
                    <a:pt x="984" y="2490"/>
                  </a:lnTo>
                  <a:lnTo>
                    <a:pt x="462" y="2950"/>
                  </a:lnTo>
                  <a:lnTo>
                    <a:pt x="1" y="3411"/>
                  </a:lnTo>
                  <a:lnTo>
                    <a:pt x="31" y="3411"/>
                  </a:lnTo>
                  <a:lnTo>
                    <a:pt x="953" y="2582"/>
                  </a:lnTo>
                  <a:lnTo>
                    <a:pt x="1813" y="1844"/>
                  </a:lnTo>
                  <a:lnTo>
                    <a:pt x="2121" y="1537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3566023" y="2796674"/>
              <a:ext cx="222546" cy="196734"/>
            </a:xfrm>
            <a:custGeom>
              <a:rect b="b" l="l" r="r" t="t"/>
              <a:pathLst>
                <a:path extrusionOk="0" fill="none" h="1875" w="2121">
                  <a:moveTo>
                    <a:pt x="2121" y="0"/>
                  </a:moveTo>
                  <a:lnTo>
                    <a:pt x="2121" y="0"/>
                  </a:lnTo>
                  <a:lnTo>
                    <a:pt x="1967" y="123"/>
                  </a:lnTo>
                  <a:lnTo>
                    <a:pt x="1967" y="123"/>
                  </a:lnTo>
                  <a:lnTo>
                    <a:pt x="1475" y="522"/>
                  </a:lnTo>
                  <a:lnTo>
                    <a:pt x="984" y="953"/>
                  </a:lnTo>
                  <a:lnTo>
                    <a:pt x="984" y="953"/>
                  </a:lnTo>
                  <a:lnTo>
                    <a:pt x="462" y="1413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31" y="1874"/>
                  </a:lnTo>
                  <a:lnTo>
                    <a:pt x="31" y="1874"/>
                  </a:lnTo>
                  <a:lnTo>
                    <a:pt x="953" y="1045"/>
                  </a:lnTo>
                  <a:lnTo>
                    <a:pt x="1813" y="307"/>
                  </a:lnTo>
                  <a:lnTo>
                    <a:pt x="212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3920673" y="2635405"/>
              <a:ext cx="22664" cy="9758"/>
            </a:xfrm>
            <a:custGeom>
              <a:rect b="b" l="l" r="r" t="t"/>
              <a:pathLst>
                <a:path extrusionOk="0" fill="none" h="93" w="216">
                  <a:moveTo>
                    <a:pt x="0" y="1"/>
                  </a:moveTo>
                  <a:lnTo>
                    <a:pt x="0" y="31"/>
                  </a:lnTo>
                  <a:lnTo>
                    <a:pt x="93" y="62"/>
                  </a:lnTo>
                  <a:lnTo>
                    <a:pt x="185" y="93"/>
                  </a:lnTo>
                  <a:lnTo>
                    <a:pt x="216" y="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3179162" y="2935280"/>
              <a:ext cx="1512074" cy="673828"/>
            </a:xfrm>
            <a:custGeom>
              <a:rect b="b" l="l" r="r" t="t"/>
              <a:pathLst>
                <a:path extrusionOk="0" h="6422" w="14411">
                  <a:moveTo>
                    <a:pt x="14411" y="0"/>
                  </a:move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3179162" y="2935280"/>
              <a:ext cx="1512074" cy="673828"/>
            </a:xfrm>
            <a:custGeom>
              <a:rect b="b" l="l" r="r" t="t"/>
              <a:pathLst>
                <a:path extrusionOk="0" fill="none" h="6422" w="14411">
                  <a:moveTo>
                    <a:pt x="2612" y="1137"/>
                  </a:move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lnTo>
                    <a:pt x="14411" y="0"/>
                  </a:ln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4536483" y="2935280"/>
              <a:ext cx="154764" cy="19411"/>
            </a:xfrm>
            <a:custGeom>
              <a:rect b="b" l="l" r="r" t="t"/>
              <a:pathLst>
                <a:path extrusionOk="0" h="185" w="1475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E1A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4536483" y="2935280"/>
              <a:ext cx="154764" cy="19411"/>
            </a:xfrm>
            <a:custGeom>
              <a:rect b="b" l="l" r="r" t="t"/>
              <a:pathLst>
                <a:path extrusionOk="0" fill="none" h="185" w="1475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707883" y="3502610"/>
              <a:ext cx="9758" cy="35570"/>
            </a:xfrm>
            <a:custGeom>
              <a:rect b="b" l="l" r="r" t="t"/>
              <a:pathLst>
                <a:path extrusionOk="0" h="339" w="9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3707883" y="3502610"/>
              <a:ext cx="9758" cy="35570"/>
            </a:xfrm>
            <a:custGeom>
              <a:rect b="b" l="l" r="r" t="t"/>
              <a:pathLst>
                <a:path extrusionOk="0" fill="none" h="339" w="9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3691725" y="3460745"/>
              <a:ext cx="16263" cy="41970"/>
            </a:xfrm>
            <a:custGeom>
              <a:rect b="b" l="l" r="r" t="t"/>
              <a:pathLst>
                <a:path extrusionOk="0" h="400" w="15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691725" y="3460745"/>
              <a:ext cx="16263" cy="41970"/>
            </a:xfrm>
            <a:custGeom>
              <a:rect b="b" l="l" r="r" t="t"/>
              <a:pathLst>
                <a:path extrusionOk="0" fill="none" h="400" w="15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717536" y="3538074"/>
              <a:ext cx="105" cy="3358"/>
            </a:xfrm>
            <a:custGeom>
              <a:rect b="b" l="l" r="r" t="t"/>
              <a:pathLst>
                <a:path extrusionOk="0" h="32" w="1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717536" y="3541327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717536" y="3538074"/>
              <a:ext cx="105" cy="3358"/>
            </a:xfrm>
            <a:custGeom>
              <a:rect b="b" l="l" r="r" t="t"/>
              <a:pathLst>
                <a:path extrusionOk="0" fill="none" h="32" w="1"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3691725" y="2935280"/>
              <a:ext cx="999516" cy="606152"/>
            </a:xfrm>
            <a:custGeom>
              <a:rect b="b" l="l" r="r" t="t"/>
              <a:pathLst>
                <a:path extrusionOk="0" h="5777" w="9526">
                  <a:moveTo>
                    <a:pt x="9526" y="0"/>
                  </a:move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3691725" y="2935280"/>
              <a:ext cx="999516" cy="606152"/>
            </a:xfrm>
            <a:custGeom>
              <a:rect b="b" l="l" r="r" t="t"/>
              <a:pathLst>
                <a:path extrusionOk="0" fill="none" h="5777" w="9526">
                  <a:moveTo>
                    <a:pt x="9526" y="0"/>
                  </a:moveTo>
                  <a:lnTo>
                    <a:pt x="9526" y="0"/>
                  </a:lnTo>
                  <a:lnTo>
                    <a:pt x="9526" y="0"/>
                  </a:lnTo>
                  <a:lnTo>
                    <a:pt x="9526" y="0"/>
                  </a:lnTo>
                  <a:lnTo>
                    <a:pt x="8051" y="185"/>
                  </a:ln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3672418" y="2657964"/>
              <a:ext cx="1012421" cy="345098"/>
            </a:xfrm>
            <a:custGeom>
              <a:rect b="b" l="l" r="r" t="t"/>
              <a:pathLst>
                <a:path extrusionOk="0" h="3289" w="9649">
                  <a:moveTo>
                    <a:pt x="5992" y="1"/>
                  </a:move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3672418" y="2657964"/>
              <a:ext cx="1012421" cy="345098"/>
            </a:xfrm>
            <a:custGeom>
              <a:rect b="b" l="l" r="r" t="t"/>
              <a:pathLst>
                <a:path extrusionOk="0" fill="none" h="3289" w="9649">
                  <a:moveTo>
                    <a:pt x="9648" y="2367"/>
                  </a:move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lnTo>
                    <a:pt x="5992" y="1"/>
                  </a:ln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3672418" y="2861098"/>
              <a:ext cx="154869" cy="141964"/>
            </a:xfrm>
            <a:custGeom>
              <a:rect b="b" l="l" r="r" t="t"/>
              <a:pathLst>
                <a:path extrusionOk="0" h="1353" w="1476">
                  <a:moveTo>
                    <a:pt x="1475" y="1"/>
                  </a:moveTo>
                  <a:lnTo>
                    <a:pt x="431" y="953"/>
                  </a:lnTo>
                  <a:lnTo>
                    <a:pt x="1" y="1352"/>
                  </a:lnTo>
                  <a:lnTo>
                    <a:pt x="1475" y="129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3907767" y="2990051"/>
              <a:ext cx="6610" cy="3358"/>
            </a:xfrm>
            <a:custGeom>
              <a:rect b="b" l="l" r="r" t="t"/>
              <a:pathLst>
                <a:path extrusionOk="0" h="32" w="63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3907767" y="2990051"/>
              <a:ext cx="6610" cy="3358"/>
            </a:xfrm>
            <a:custGeom>
              <a:rect b="b" l="l" r="r" t="t"/>
              <a:pathLst>
                <a:path extrusionOk="0" fill="none" h="32" w="63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3907767" y="2657964"/>
              <a:ext cx="351499" cy="335445"/>
            </a:xfrm>
            <a:custGeom>
              <a:rect b="b" l="l" r="r" t="t"/>
              <a:pathLst>
                <a:path extrusionOk="0" h="3197" w="3350">
                  <a:moveTo>
                    <a:pt x="3350" y="1"/>
                  </a:moveTo>
                  <a:lnTo>
                    <a:pt x="3165" y="32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3907767" y="2657964"/>
              <a:ext cx="351499" cy="335445"/>
            </a:xfrm>
            <a:custGeom>
              <a:rect b="b" l="l" r="r" t="t"/>
              <a:pathLst>
                <a:path extrusionOk="0" fill="none" h="3197" w="3350">
                  <a:moveTo>
                    <a:pt x="3350" y="1"/>
                  </a:moveTo>
                  <a:lnTo>
                    <a:pt x="3350" y="1"/>
                  </a:lnTo>
                  <a:lnTo>
                    <a:pt x="3165" y="32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4104398" y="2661216"/>
              <a:ext cx="348351" cy="319287"/>
            </a:xfrm>
            <a:custGeom>
              <a:rect b="b" l="l" r="r" t="t"/>
              <a:pathLst>
                <a:path extrusionOk="0" h="3043" w="3320">
                  <a:moveTo>
                    <a:pt x="3012" y="1"/>
                  </a:move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4104398" y="2661216"/>
              <a:ext cx="348351" cy="319287"/>
            </a:xfrm>
            <a:custGeom>
              <a:rect b="b" l="l" r="r" t="t"/>
              <a:pathLst>
                <a:path extrusionOk="0" fill="none" h="3043" w="3320">
                  <a:moveTo>
                    <a:pt x="3012" y="1"/>
                  </a:moveTo>
                  <a:lnTo>
                    <a:pt x="1" y="3042"/>
                  </a:ln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319" y="31"/>
                  </a:lnTo>
                  <a:lnTo>
                    <a:pt x="301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4478459" y="2783769"/>
              <a:ext cx="164522" cy="158017"/>
            </a:xfrm>
            <a:custGeom>
              <a:rect b="b" l="l" r="r" t="t"/>
              <a:pathLst>
                <a:path extrusionOk="0" h="1506" w="1568">
                  <a:moveTo>
                    <a:pt x="1506" y="0"/>
                  </a:move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4478459" y="2783769"/>
              <a:ext cx="164522" cy="158017"/>
            </a:xfrm>
            <a:custGeom>
              <a:rect b="b" l="l" r="r" t="t"/>
              <a:pathLst>
                <a:path extrusionOk="0" fill="none" h="1506" w="1568">
                  <a:moveTo>
                    <a:pt x="1506" y="0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67" y="92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4488112" y="2670869"/>
              <a:ext cx="9758" cy="270916"/>
            </a:xfrm>
            <a:custGeom>
              <a:rect b="b" l="l" r="r" t="t"/>
              <a:pathLst>
                <a:path extrusionOk="0" h="2582" w="93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4488112" y="2670869"/>
              <a:ext cx="9758" cy="270916"/>
            </a:xfrm>
            <a:custGeom>
              <a:rect b="b" l="l" r="r" t="t"/>
              <a:pathLst>
                <a:path extrusionOk="0" fill="none" h="2582" w="93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h="1077" w="1967">
                  <a:moveTo>
                    <a:pt x="1291" y="1"/>
                  </a:moveTo>
                  <a:lnTo>
                    <a:pt x="1106" y="62"/>
                  </a:lnTo>
                  <a:lnTo>
                    <a:pt x="953" y="93"/>
                  </a:lnTo>
                  <a:lnTo>
                    <a:pt x="799" y="155"/>
                  </a:lnTo>
                  <a:lnTo>
                    <a:pt x="523" y="339"/>
                  </a:lnTo>
                  <a:lnTo>
                    <a:pt x="338" y="493"/>
                  </a:lnTo>
                  <a:lnTo>
                    <a:pt x="185" y="677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338" y="1046"/>
                  </a:lnTo>
                  <a:lnTo>
                    <a:pt x="646" y="1076"/>
                  </a:lnTo>
                  <a:lnTo>
                    <a:pt x="922" y="1046"/>
                  </a:lnTo>
                  <a:lnTo>
                    <a:pt x="1168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752" y="677"/>
                  </a:lnTo>
                  <a:lnTo>
                    <a:pt x="1844" y="523"/>
                  </a:lnTo>
                  <a:lnTo>
                    <a:pt x="1936" y="431"/>
                  </a:lnTo>
                  <a:lnTo>
                    <a:pt x="1967" y="339"/>
                  </a:lnTo>
                  <a:lnTo>
                    <a:pt x="1967" y="247"/>
                  </a:lnTo>
                  <a:lnTo>
                    <a:pt x="1936" y="155"/>
                  </a:lnTo>
                  <a:lnTo>
                    <a:pt x="1875" y="93"/>
                  </a:lnTo>
                  <a:lnTo>
                    <a:pt x="1782" y="32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DCD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fill="none" h="1077" w="1967">
                  <a:moveTo>
                    <a:pt x="0" y="984"/>
                  </a:moveTo>
                  <a:lnTo>
                    <a:pt x="0" y="984"/>
                  </a:lnTo>
                  <a:lnTo>
                    <a:pt x="93" y="830"/>
                  </a:lnTo>
                  <a:lnTo>
                    <a:pt x="185" y="677"/>
                  </a:lnTo>
                  <a:lnTo>
                    <a:pt x="338" y="493"/>
                  </a:lnTo>
                  <a:lnTo>
                    <a:pt x="523" y="339"/>
                  </a:lnTo>
                  <a:lnTo>
                    <a:pt x="799" y="155"/>
                  </a:lnTo>
                  <a:lnTo>
                    <a:pt x="953" y="93"/>
                  </a:lnTo>
                  <a:lnTo>
                    <a:pt x="1106" y="62"/>
                  </a:lnTo>
                  <a:lnTo>
                    <a:pt x="1291" y="1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660" y="1"/>
                  </a:lnTo>
                  <a:lnTo>
                    <a:pt x="1782" y="32"/>
                  </a:lnTo>
                  <a:lnTo>
                    <a:pt x="1875" y="93"/>
                  </a:lnTo>
                  <a:lnTo>
                    <a:pt x="1936" y="155"/>
                  </a:lnTo>
                  <a:lnTo>
                    <a:pt x="1967" y="247"/>
                  </a:lnTo>
                  <a:lnTo>
                    <a:pt x="1967" y="339"/>
                  </a:lnTo>
                  <a:lnTo>
                    <a:pt x="1936" y="431"/>
                  </a:lnTo>
                  <a:lnTo>
                    <a:pt x="1844" y="523"/>
                  </a:lnTo>
                  <a:lnTo>
                    <a:pt x="1844" y="523"/>
                  </a:lnTo>
                  <a:lnTo>
                    <a:pt x="1752" y="677"/>
                  </a:lnTo>
                  <a:lnTo>
                    <a:pt x="1567" y="800"/>
                  </a:lnTo>
                  <a:lnTo>
                    <a:pt x="1383" y="892"/>
                  </a:lnTo>
                  <a:lnTo>
                    <a:pt x="1168" y="984"/>
                  </a:lnTo>
                  <a:lnTo>
                    <a:pt x="922" y="1046"/>
                  </a:lnTo>
                  <a:lnTo>
                    <a:pt x="646" y="1076"/>
                  </a:lnTo>
                  <a:lnTo>
                    <a:pt x="338" y="1046"/>
                  </a:lnTo>
                  <a:lnTo>
                    <a:pt x="0" y="98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3298462" y="3160974"/>
              <a:ext cx="109752" cy="32317"/>
            </a:xfrm>
            <a:custGeom>
              <a:rect b="b" l="l" r="r" t="t"/>
              <a:pathLst>
                <a:path extrusionOk="0" h="308" w="1046">
                  <a:moveTo>
                    <a:pt x="1014" y="31"/>
                  </a:moveTo>
                  <a:lnTo>
                    <a:pt x="1014" y="31"/>
                  </a:lnTo>
                  <a:lnTo>
                    <a:pt x="830" y="123"/>
                  </a:lnTo>
                  <a:lnTo>
                    <a:pt x="584" y="215"/>
                  </a:lnTo>
                  <a:lnTo>
                    <a:pt x="338" y="27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338" y="277"/>
                  </a:lnTo>
                  <a:lnTo>
                    <a:pt x="584" y="215"/>
                  </a:lnTo>
                  <a:lnTo>
                    <a:pt x="830" y="123"/>
                  </a:lnTo>
                  <a:lnTo>
                    <a:pt x="1014" y="31"/>
                  </a:lnTo>
                  <a:close/>
                  <a:moveTo>
                    <a:pt x="1014" y="31"/>
                  </a:move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close/>
                  <a:moveTo>
                    <a:pt x="1045" y="0"/>
                  </a:moveTo>
                  <a:lnTo>
                    <a:pt x="1045" y="0"/>
                  </a:lnTo>
                  <a:lnTo>
                    <a:pt x="1045" y="31"/>
                  </a:lnTo>
                  <a:lnTo>
                    <a:pt x="1045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2F0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3298462" y="3164122"/>
              <a:ext cx="106499" cy="29169"/>
            </a:xfrm>
            <a:custGeom>
              <a:rect b="b" l="l" r="r" t="t"/>
              <a:pathLst>
                <a:path extrusionOk="0" fill="none" h="278" w="1015">
                  <a:moveTo>
                    <a:pt x="1014" y="1"/>
                  </a:moveTo>
                  <a:lnTo>
                    <a:pt x="1014" y="1"/>
                  </a:lnTo>
                  <a:lnTo>
                    <a:pt x="830" y="93"/>
                  </a:lnTo>
                  <a:lnTo>
                    <a:pt x="584" y="185"/>
                  </a:lnTo>
                  <a:lnTo>
                    <a:pt x="338" y="24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338" y="247"/>
                  </a:lnTo>
                  <a:lnTo>
                    <a:pt x="584" y="185"/>
                  </a:lnTo>
                  <a:lnTo>
                    <a:pt x="830" y="93"/>
                  </a:lnTo>
                  <a:lnTo>
                    <a:pt x="101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3404857" y="3164122"/>
              <a:ext cx="105" cy="10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3408110" y="3160974"/>
              <a:ext cx="105" cy="3253"/>
            </a:xfrm>
            <a:custGeom>
              <a:rect b="b" l="l" r="r" t="t"/>
              <a:pathLst>
                <a:path extrusionOk="0" fill="none" h="31" w="1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h="1077" w="1967">
                  <a:moveTo>
                    <a:pt x="1844" y="62"/>
                  </a:moveTo>
                  <a:lnTo>
                    <a:pt x="1913" y="108"/>
                  </a:lnTo>
                  <a:lnTo>
                    <a:pt x="1913" y="108"/>
                  </a:lnTo>
                  <a:lnTo>
                    <a:pt x="1905" y="93"/>
                  </a:lnTo>
                  <a:lnTo>
                    <a:pt x="1844" y="62"/>
                  </a:lnTo>
                  <a:close/>
                  <a:moveTo>
                    <a:pt x="1721" y="1"/>
                  </a:move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721" y="1"/>
                  </a:lnTo>
                  <a:close/>
                  <a:moveTo>
                    <a:pt x="1913" y="108"/>
                  </a:moveTo>
                  <a:lnTo>
                    <a:pt x="1936" y="155"/>
                  </a:lnTo>
                  <a:lnTo>
                    <a:pt x="1096" y="994"/>
                  </a:lnTo>
                  <a:lnTo>
                    <a:pt x="1096" y="994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913" y="108"/>
                  </a:lnTo>
                  <a:close/>
                  <a:moveTo>
                    <a:pt x="1096" y="994"/>
                  </a:moveTo>
                  <a:lnTo>
                    <a:pt x="932" y="1035"/>
                  </a:lnTo>
                  <a:lnTo>
                    <a:pt x="932" y="1035"/>
                  </a:lnTo>
                  <a:lnTo>
                    <a:pt x="1076" y="1015"/>
                  </a:lnTo>
                  <a:lnTo>
                    <a:pt x="1096" y="994"/>
                  </a:lnTo>
                  <a:close/>
                  <a:moveTo>
                    <a:pt x="93" y="830"/>
                  </a:moveTo>
                  <a:lnTo>
                    <a:pt x="0" y="984"/>
                  </a:lnTo>
                  <a:lnTo>
                    <a:pt x="308" y="1046"/>
                  </a:lnTo>
                  <a:lnTo>
                    <a:pt x="406" y="1058"/>
                  </a:lnTo>
                  <a:lnTo>
                    <a:pt x="406" y="1058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93" y="830"/>
                  </a:lnTo>
                  <a:close/>
                  <a:moveTo>
                    <a:pt x="406" y="1058"/>
                  </a:moveTo>
                  <a:lnTo>
                    <a:pt x="461" y="1076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406" y="1058"/>
                  </a:lnTo>
                  <a:close/>
                  <a:moveTo>
                    <a:pt x="1322" y="585"/>
                  </a:moveTo>
                  <a:lnTo>
                    <a:pt x="1045" y="738"/>
                  </a:lnTo>
                  <a:lnTo>
                    <a:pt x="707" y="830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932" y="1035"/>
                  </a:lnTo>
                  <a:lnTo>
                    <a:pt x="932" y="1035"/>
                  </a:lnTo>
                  <a:lnTo>
                    <a:pt x="861" y="1046"/>
                  </a:lnTo>
                  <a:lnTo>
                    <a:pt x="1322" y="585"/>
                  </a:lnTo>
                  <a:close/>
                </a:path>
              </a:pathLst>
            </a:custGeom>
            <a:solidFill>
              <a:srgbClr val="D1C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3240438" y="3080287"/>
              <a:ext cx="206387" cy="113004"/>
            </a:xfrm>
            <a:custGeom>
              <a:rect b="b" l="l" r="r" t="t"/>
              <a:pathLst>
                <a:path extrusionOk="0" fill="none" h="1077" w="1967">
                  <a:moveTo>
                    <a:pt x="1721" y="1"/>
                  </a:moveTo>
                  <a:lnTo>
                    <a:pt x="1721" y="1"/>
                  </a:ln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844" y="62"/>
                  </a:lnTo>
                  <a:lnTo>
                    <a:pt x="1905" y="93"/>
                  </a:lnTo>
                  <a:lnTo>
                    <a:pt x="1936" y="155"/>
                  </a:lnTo>
                  <a:lnTo>
                    <a:pt x="1076" y="1015"/>
                  </a:lnTo>
                  <a:lnTo>
                    <a:pt x="1076" y="1015"/>
                  </a:lnTo>
                  <a:lnTo>
                    <a:pt x="861" y="1046"/>
                  </a:lnTo>
                  <a:lnTo>
                    <a:pt x="1322" y="585"/>
                  </a:lnTo>
                  <a:lnTo>
                    <a:pt x="1322" y="585"/>
                  </a:lnTo>
                  <a:lnTo>
                    <a:pt x="1045" y="738"/>
                  </a:lnTo>
                  <a:lnTo>
                    <a:pt x="707" y="830"/>
                  </a:lnTo>
                  <a:lnTo>
                    <a:pt x="461" y="1076"/>
                  </a:lnTo>
                  <a:lnTo>
                    <a:pt x="461" y="1076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369" y="861"/>
                  </a:lnTo>
                  <a:lnTo>
                    <a:pt x="93" y="830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308" y="1046"/>
                  </a:lnTo>
                  <a:lnTo>
                    <a:pt x="553" y="107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844" y="62"/>
                  </a:lnTo>
                  <a:lnTo>
                    <a:pt x="172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3301715" y="3080287"/>
              <a:ext cx="99994" cy="87193"/>
            </a:xfrm>
            <a:custGeom>
              <a:rect b="b" l="l" r="r" t="t"/>
              <a:pathLst>
                <a:path extrusionOk="0" h="831" w="953">
                  <a:moveTo>
                    <a:pt x="830" y="1"/>
                  </a:move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3301715" y="3080287"/>
              <a:ext cx="99994" cy="87193"/>
            </a:xfrm>
            <a:custGeom>
              <a:rect b="b" l="l" r="r" t="t"/>
              <a:pathLst>
                <a:path extrusionOk="0" fill="none" h="831" w="953">
                  <a:moveTo>
                    <a:pt x="922" y="1"/>
                  </a:move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830" y="1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3279156" y="3167374"/>
              <a:ext cx="35570" cy="25916"/>
            </a:xfrm>
            <a:custGeom>
              <a:rect b="b" l="l" r="r" t="t"/>
              <a:pathLst>
                <a:path extrusionOk="0" h="247" w="339">
                  <a:moveTo>
                    <a:pt x="215" y="0"/>
                  </a:move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3279156" y="3167374"/>
              <a:ext cx="35570" cy="25916"/>
            </a:xfrm>
            <a:custGeom>
              <a:rect b="b" l="l" r="r" t="t"/>
              <a:pathLst>
                <a:path extrusionOk="0" fill="none" h="247" w="339">
                  <a:moveTo>
                    <a:pt x="338" y="0"/>
                  </a:moveTo>
                  <a:lnTo>
                    <a:pt x="338" y="0"/>
                  </a:lnTo>
                  <a:lnTo>
                    <a:pt x="215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3379046" y="3102845"/>
              <a:ext cx="38822" cy="38822"/>
            </a:xfrm>
            <a:custGeom>
              <a:rect b="b" l="l" r="r" t="t"/>
              <a:pathLst>
                <a:path extrusionOk="0" h="370" w="370">
                  <a:moveTo>
                    <a:pt x="369" y="1"/>
                  </a:move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3379046" y="3102845"/>
              <a:ext cx="38822" cy="38822"/>
            </a:xfrm>
            <a:custGeom>
              <a:rect b="b" l="l" r="r" t="t"/>
              <a:pathLst>
                <a:path extrusionOk="0" fill="none" h="370" w="370">
                  <a:moveTo>
                    <a:pt x="369" y="1"/>
                  </a:moveTo>
                  <a:lnTo>
                    <a:pt x="1" y="370"/>
                  </a:ln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3330675" y="3086792"/>
              <a:ext cx="113004" cy="103246"/>
            </a:xfrm>
            <a:custGeom>
              <a:rect b="b" l="l" r="r" t="t"/>
              <a:pathLst>
                <a:path extrusionOk="0" h="984" w="1077">
                  <a:moveTo>
                    <a:pt x="984" y="0"/>
                  </a:move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3330675" y="3086792"/>
              <a:ext cx="113004" cy="103246"/>
            </a:xfrm>
            <a:custGeom>
              <a:rect b="b" l="l" r="r" t="t"/>
              <a:pathLst>
                <a:path extrusionOk="0" fill="none" h="984" w="1077">
                  <a:moveTo>
                    <a:pt x="984" y="0"/>
                  </a:moveTo>
                  <a:lnTo>
                    <a:pt x="830" y="154"/>
                  </a:ln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3179162" y="3212492"/>
              <a:ext cx="61381" cy="132310"/>
            </a:xfrm>
            <a:custGeom>
              <a:rect b="b" l="l" r="r" t="t"/>
              <a:pathLst>
                <a:path extrusionOk="0" h="1261" w="585">
                  <a:moveTo>
                    <a:pt x="1" y="1"/>
                  </a:moveTo>
                  <a:lnTo>
                    <a:pt x="1" y="1076"/>
                  </a:lnTo>
                  <a:lnTo>
                    <a:pt x="123" y="1168"/>
                  </a:lnTo>
                  <a:lnTo>
                    <a:pt x="246" y="1230"/>
                  </a:lnTo>
                  <a:lnTo>
                    <a:pt x="369" y="1260"/>
                  </a:lnTo>
                  <a:lnTo>
                    <a:pt x="461" y="1168"/>
                  </a:lnTo>
                  <a:lnTo>
                    <a:pt x="492" y="1045"/>
                  </a:lnTo>
                  <a:lnTo>
                    <a:pt x="554" y="769"/>
                  </a:lnTo>
                  <a:lnTo>
                    <a:pt x="584" y="554"/>
                  </a:lnTo>
                  <a:lnTo>
                    <a:pt x="584" y="462"/>
                  </a:lnTo>
                  <a:lnTo>
                    <a:pt x="400" y="369"/>
                  </a:lnTo>
                  <a:lnTo>
                    <a:pt x="246" y="246"/>
                  </a:lnTo>
                  <a:lnTo>
                    <a:pt x="93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0F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4571948" y="3212492"/>
              <a:ext cx="538475" cy="332193"/>
            </a:xfrm>
            <a:custGeom>
              <a:rect b="b" l="l" r="r" t="t"/>
              <a:pathLst>
                <a:path extrusionOk="0" h="3166" w="5132">
                  <a:moveTo>
                    <a:pt x="4302" y="1"/>
                  </a:moveTo>
                  <a:lnTo>
                    <a:pt x="3779" y="31"/>
                  </a:lnTo>
                  <a:lnTo>
                    <a:pt x="3011" y="93"/>
                  </a:lnTo>
                  <a:lnTo>
                    <a:pt x="2612" y="185"/>
                  </a:lnTo>
                  <a:lnTo>
                    <a:pt x="2212" y="277"/>
                  </a:lnTo>
                  <a:lnTo>
                    <a:pt x="1813" y="431"/>
                  </a:lnTo>
                  <a:lnTo>
                    <a:pt x="1444" y="615"/>
                  </a:lnTo>
                  <a:lnTo>
                    <a:pt x="1075" y="892"/>
                  </a:lnTo>
                  <a:lnTo>
                    <a:pt x="738" y="1199"/>
                  </a:lnTo>
                  <a:lnTo>
                    <a:pt x="430" y="1537"/>
                  </a:lnTo>
                  <a:lnTo>
                    <a:pt x="215" y="1875"/>
                  </a:lnTo>
                  <a:lnTo>
                    <a:pt x="62" y="2213"/>
                  </a:lnTo>
                  <a:lnTo>
                    <a:pt x="0" y="2367"/>
                  </a:lnTo>
                  <a:lnTo>
                    <a:pt x="0" y="2489"/>
                  </a:lnTo>
                  <a:lnTo>
                    <a:pt x="0" y="2643"/>
                  </a:lnTo>
                  <a:lnTo>
                    <a:pt x="0" y="2766"/>
                  </a:lnTo>
                  <a:lnTo>
                    <a:pt x="62" y="2858"/>
                  </a:lnTo>
                  <a:lnTo>
                    <a:pt x="154" y="2920"/>
                  </a:lnTo>
                  <a:lnTo>
                    <a:pt x="215" y="2705"/>
                  </a:lnTo>
                  <a:lnTo>
                    <a:pt x="307" y="2489"/>
                  </a:lnTo>
                  <a:lnTo>
                    <a:pt x="400" y="2274"/>
                  </a:lnTo>
                  <a:lnTo>
                    <a:pt x="553" y="2059"/>
                  </a:lnTo>
                  <a:lnTo>
                    <a:pt x="738" y="1813"/>
                  </a:lnTo>
                  <a:lnTo>
                    <a:pt x="922" y="1598"/>
                  </a:lnTo>
                  <a:lnTo>
                    <a:pt x="1168" y="1414"/>
                  </a:lnTo>
                  <a:lnTo>
                    <a:pt x="1444" y="1230"/>
                  </a:lnTo>
                  <a:lnTo>
                    <a:pt x="1751" y="1076"/>
                  </a:lnTo>
                  <a:lnTo>
                    <a:pt x="2028" y="953"/>
                  </a:lnTo>
                  <a:lnTo>
                    <a:pt x="2274" y="892"/>
                  </a:lnTo>
                  <a:lnTo>
                    <a:pt x="2550" y="861"/>
                  </a:lnTo>
                  <a:lnTo>
                    <a:pt x="2765" y="830"/>
                  </a:lnTo>
                  <a:lnTo>
                    <a:pt x="2980" y="861"/>
                  </a:lnTo>
                  <a:lnTo>
                    <a:pt x="3196" y="892"/>
                  </a:lnTo>
                  <a:lnTo>
                    <a:pt x="3380" y="953"/>
                  </a:lnTo>
                  <a:lnTo>
                    <a:pt x="3718" y="1076"/>
                  </a:lnTo>
                  <a:lnTo>
                    <a:pt x="3933" y="1230"/>
                  </a:lnTo>
                  <a:lnTo>
                    <a:pt x="4148" y="1383"/>
                  </a:lnTo>
                  <a:lnTo>
                    <a:pt x="4363" y="1598"/>
                  </a:lnTo>
                  <a:lnTo>
                    <a:pt x="4517" y="1783"/>
                  </a:lnTo>
                  <a:lnTo>
                    <a:pt x="4670" y="1998"/>
                  </a:lnTo>
                  <a:lnTo>
                    <a:pt x="4763" y="2182"/>
                  </a:lnTo>
                  <a:lnTo>
                    <a:pt x="4824" y="2336"/>
                  </a:lnTo>
                  <a:lnTo>
                    <a:pt x="4885" y="2489"/>
                  </a:lnTo>
                  <a:lnTo>
                    <a:pt x="4947" y="2766"/>
                  </a:lnTo>
                  <a:lnTo>
                    <a:pt x="4947" y="2981"/>
                  </a:lnTo>
                  <a:lnTo>
                    <a:pt x="4947" y="3104"/>
                  </a:lnTo>
                  <a:lnTo>
                    <a:pt x="4947" y="3165"/>
                  </a:lnTo>
                  <a:lnTo>
                    <a:pt x="5039" y="3104"/>
                  </a:lnTo>
                  <a:lnTo>
                    <a:pt x="5070" y="3043"/>
                  </a:lnTo>
                  <a:lnTo>
                    <a:pt x="5101" y="2950"/>
                  </a:lnTo>
                  <a:lnTo>
                    <a:pt x="5131" y="2705"/>
                  </a:lnTo>
                  <a:lnTo>
                    <a:pt x="5131" y="2428"/>
                  </a:lnTo>
                  <a:lnTo>
                    <a:pt x="5101" y="2090"/>
                  </a:lnTo>
                  <a:lnTo>
                    <a:pt x="5008" y="1752"/>
                  </a:lnTo>
                  <a:lnTo>
                    <a:pt x="4916" y="1414"/>
                  </a:lnTo>
                  <a:lnTo>
                    <a:pt x="4824" y="1138"/>
                  </a:lnTo>
                  <a:lnTo>
                    <a:pt x="4701" y="922"/>
                  </a:lnTo>
                  <a:lnTo>
                    <a:pt x="4548" y="646"/>
                  </a:lnTo>
                  <a:lnTo>
                    <a:pt x="4425" y="400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4578348" y="2857846"/>
              <a:ext cx="112899" cy="167775"/>
            </a:xfrm>
            <a:custGeom>
              <a:rect b="b" l="l" r="r" t="t"/>
              <a:pathLst>
                <a:path extrusionOk="0" h="1599" w="1076">
                  <a:moveTo>
                    <a:pt x="892" y="1"/>
                  </a:moveTo>
                  <a:lnTo>
                    <a:pt x="738" y="62"/>
                  </a:lnTo>
                  <a:lnTo>
                    <a:pt x="400" y="216"/>
                  </a:lnTo>
                  <a:lnTo>
                    <a:pt x="246" y="339"/>
                  </a:lnTo>
                  <a:lnTo>
                    <a:pt x="93" y="462"/>
                  </a:lnTo>
                  <a:lnTo>
                    <a:pt x="1" y="615"/>
                  </a:lnTo>
                  <a:lnTo>
                    <a:pt x="1" y="708"/>
                  </a:lnTo>
                  <a:lnTo>
                    <a:pt x="1" y="800"/>
                  </a:lnTo>
                  <a:lnTo>
                    <a:pt x="93" y="984"/>
                  </a:lnTo>
                  <a:lnTo>
                    <a:pt x="216" y="1138"/>
                  </a:lnTo>
                  <a:lnTo>
                    <a:pt x="369" y="1261"/>
                  </a:lnTo>
                  <a:lnTo>
                    <a:pt x="523" y="1383"/>
                  </a:lnTo>
                  <a:lnTo>
                    <a:pt x="830" y="1537"/>
                  </a:lnTo>
                  <a:lnTo>
                    <a:pt x="953" y="1599"/>
                  </a:lnTo>
                  <a:lnTo>
                    <a:pt x="984" y="1445"/>
                  </a:lnTo>
                  <a:lnTo>
                    <a:pt x="1076" y="1015"/>
                  </a:lnTo>
                  <a:lnTo>
                    <a:pt x="1076" y="769"/>
                  </a:lnTo>
                  <a:lnTo>
                    <a:pt x="1076" y="492"/>
                  </a:lnTo>
                  <a:lnTo>
                    <a:pt x="1014" y="247"/>
                  </a:lnTo>
                  <a:lnTo>
                    <a:pt x="953" y="12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4755673" y="3102845"/>
              <a:ext cx="99994" cy="100098"/>
            </a:xfrm>
            <a:custGeom>
              <a:rect b="b" l="l" r="r" t="t"/>
              <a:pathLst>
                <a:path extrusionOk="0" h="954" w="953">
                  <a:moveTo>
                    <a:pt x="369" y="1"/>
                  </a:moveTo>
                  <a:lnTo>
                    <a:pt x="277" y="32"/>
                  </a:lnTo>
                  <a:lnTo>
                    <a:pt x="123" y="124"/>
                  </a:lnTo>
                  <a:lnTo>
                    <a:pt x="31" y="278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0" y="554"/>
                  </a:lnTo>
                  <a:lnTo>
                    <a:pt x="31" y="646"/>
                  </a:lnTo>
                  <a:lnTo>
                    <a:pt x="123" y="800"/>
                  </a:lnTo>
                  <a:lnTo>
                    <a:pt x="277" y="923"/>
                  </a:lnTo>
                  <a:lnTo>
                    <a:pt x="369" y="923"/>
                  </a:lnTo>
                  <a:lnTo>
                    <a:pt x="461" y="953"/>
                  </a:lnTo>
                  <a:lnTo>
                    <a:pt x="584" y="923"/>
                  </a:lnTo>
                  <a:lnTo>
                    <a:pt x="676" y="923"/>
                  </a:lnTo>
                  <a:lnTo>
                    <a:pt x="799" y="800"/>
                  </a:lnTo>
                  <a:lnTo>
                    <a:pt x="922" y="646"/>
                  </a:lnTo>
                  <a:lnTo>
                    <a:pt x="953" y="554"/>
                  </a:lnTo>
                  <a:lnTo>
                    <a:pt x="953" y="462"/>
                  </a:lnTo>
                  <a:lnTo>
                    <a:pt x="953" y="370"/>
                  </a:lnTo>
                  <a:lnTo>
                    <a:pt x="922" y="278"/>
                  </a:lnTo>
                  <a:lnTo>
                    <a:pt x="799" y="124"/>
                  </a:lnTo>
                  <a:lnTo>
                    <a:pt x="676" y="3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4774980" y="3119004"/>
              <a:ext cx="61381" cy="64634"/>
            </a:xfrm>
            <a:custGeom>
              <a:rect b="b" l="l" r="r" t="t"/>
              <a:pathLst>
                <a:path extrusionOk="0" h="616" w="585">
                  <a:moveTo>
                    <a:pt x="277" y="1"/>
                  </a:moveTo>
                  <a:lnTo>
                    <a:pt x="185" y="31"/>
                  </a:lnTo>
                  <a:lnTo>
                    <a:pt x="62" y="93"/>
                  </a:lnTo>
                  <a:lnTo>
                    <a:pt x="1" y="185"/>
                  </a:lnTo>
                  <a:lnTo>
                    <a:pt x="1" y="308"/>
                  </a:lnTo>
                  <a:lnTo>
                    <a:pt x="1" y="431"/>
                  </a:lnTo>
                  <a:lnTo>
                    <a:pt x="62" y="523"/>
                  </a:lnTo>
                  <a:lnTo>
                    <a:pt x="185" y="584"/>
                  </a:lnTo>
                  <a:lnTo>
                    <a:pt x="277" y="615"/>
                  </a:lnTo>
                  <a:lnTo>
                    <a:pt x="400" y="584"/>
                  </a:lnTo>
                  <a:lnTo>
                    <a:pt x="492" y="523"/>
                  </a:lnTo>
                  <a:lnTo>
                    <a:pt x="554" y="431"/>
                  </a:lnTo>
                  <a:lnTo>
                    <a:pt x="585" y="308"/>
                  </a:lnTo>
                  <a:lnTo>
                    <a:pt x="554" y="185"/>
                  </a:lnTo>
                  <a:lnTo>
                    <a:pt x="492" y="93"/>
                  </a:lnTo>
                  <a:lnTo>
                    <a:pt x="400" y="3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4658932" y="2632257"/>
              <a:ext cx="338593" cy="309529"/>
            </a:xfrm>
            <a:custGeom>
              <a:rect b="b" l="l" r="r" t="t"/>
              <a:pathLst>
                <a:path extrusionOk="0" h="2950" w="3227">
                  <a:moveTo>
                    <a:pt x="1" y="0"/>
                  </a:moveTo>
                  <a:lnTo>
                    <a:pt x="93" y="61"/>
                  </a:lnTo>
                  <a:lnTo>
                    <a:pt x="216" y="184"/>
                  </a:lnTo>
                  <a:lnTo>
                    <a:pt x="369" y="399"/>
                  </a:lnTo>
                  <a:lnTo>
                    <a:pt x="707" y="891"/>
                  </a:lnTo>
                  <a:lnTo>
                    <a:pt x="1015" y="1352"/>
                  </a:lnTo>
                  <a:lnTo>
                    <a:pt x="1353" y="1813"/>
                  </a:lnTo>
                  <a:lnTo>
                    <a:pt x="1721" y="2274"/>
                  </a:lnTo>
                  <a:lnTo>
                    <a:pt x="1906" y="2458"/>
                  </a:lnTo>
                  <a:lnTo>
                    <a:pt x="2151" y="2642"/>
                  </a:lnTo>
                  <a:lnTo>
                    <a:pt x="2397" y="2796"/>
                  </a:lnTo>
                  <a:lnTo>
                    <a:pt x="2674" y="2919"/>
                  </a:lnTo>
                  <a:lnTo>
                    <a:pt x="2950" y="2950"/>
                  </a:lnTo>
                  <a:lnTo>
                    <a:pt x="3227" y="2950"/>
                  </a:lnTo>
                  <a:lnTo>
                    <a:pt x="2950" y="2919"/>
                  </a:lnTo>
                  <a:lnTo>
                    <a:pt x="2674" y="2858"/>
                  </a:lnTo>
                  <a:lnTo>
                    <a:pt x="2428" y="2735"/>
                  </a:lnTo>
                  <a:lnTo>
                    <a:pt x="2182" y="2581"/>
                  </a:lnTo>
                  <a:lnTo>
                    <a:pt x="1967" y="2397"/>
                  </a:lnTo>
                  <a:lnTo>
                    <a:pt x="1783" y="2212"/>
                  </a:lnTo>
                  <a:lnTo>
                    <a:pt x="1414" y="1751"/>
                  </a:lnTo>
                  <a:lnTo>
                    <a:pt x="1076" y="1290"/>
                  </a:lnTo>
                  <a:lnTo>
                    <a:pt x="769" y="830"/>
                  </a:lnTo>
                  <a:lnTo>
                    <a:pt x="431" y="369"/>
                  </a:lnTo>
                  <a:lnTo>
                    <a:pt x="216" y="154"/>
                  </a:lnTo>
                  <a:lnTo>
                    <a:pt x="124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4658932" y="2632257"/>
              <a:ext cx="338593" cy="309529"/>
            </a:xfrm>
            <a:custGeom>
              <a:rect b="b" l="l" r="r" t="t"/>
              <a:pathLst>
                <a:path extrusionOk="0" fill="none" h="2950" w="3227">
                  <a:moveTo>
                    <a:pt x="1" y="0"/>
                  </a:moveTo>
                  <a:lnTo>
                    <a:pt x="1" y="0"/>
                  </a:lnTo>
                  <a:lnTo>
                    <a:pt x="124" y="61"/>
                  </a:lnTo>
                  <a:lnTo>
                    <a:pt x="216" y="154"/>
                  </a:lnTo>
                  <a:lnTo>
                    <a:pt x="216" y="154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769" y="830"/>
                  </a:lnTo>
                  <a:lnTo>
                    <a:pt x="769" y="830"/>
                  </a:lnTo>
                  <a:lnTo>
                    <a:pt x="1076" y="1290"/>
                  </a:lnTo>
                  <a:lnTo>
                    <a:pt x="1414" y="1751"/>
                  </a:lnTo>
                  <a:lnTo>
                    <a:pt x="1414" y="1751"/>
                  </a:lnTo>
                  <a:lnTo>
                    <a:pt x="1783" y="2212"/>
                  </a:lnTo>
                  <a:lnTo>
                    <a:pt x="1967" y="2397"/>
                  </a:lnTo>
                  <a:lnTo>
                    <a:pt x="2182" y="2581"/>
                  </a:lnTo>
                  <a:lnTo>
                    <a:pt x="2182" y="2581"/>
                  </a:lnTo>
                  <a:lnTo>
                    <a:pt x="2428" y="2735"/>
                  </a:lnTo>
                  <a:lnTo>
                    <a:pt x="2674" y="2858"/>
                  </a:lnTo>
                  <a:lnTo>
                    <a:pt x="2674" y="2858"/>
                  </a:lnTo>
                  <a:lnTo>
                    <a:pt x="2950" y="2919"/>
                  </a:lnTo>
                  <a:lnTo>
                    <a:pt x="3227" y="2950"/>
                  </a:lnTo>
                  <a:lnTo>
                    <a:pt x="3227" y="2950"/>
                  </a:lnTo>
                  <a:lnTo>
                    <a:pt x="2950" y="2950"/>
                  </a:lnTo>
                  <a:lnTo>
                    <a:pt x="2674" y="2919"/>
                  </a:lnTo>
                  <a:lnTo>
                    <a:pt x="2674" y="2919"/>
                  </a:lnTo>
                  <a:lnTo>
                    <a:pt x="2397" y="2796"/>
                  </a:lnTo>
                  <a:lnTo>
                    <a:pt x="2151" y="2642"/>
                  </a:lnTo>
                  <a:lnTo>
                    <a:pt x="2151" y="2642"/>
                  </a:lnTo>
                  <a:lnTo>
                    <a:pt x="1906" y="2458"/>
                  </a:lnTo>
                  <a:lnTo>
                    <a:pt x="1906" y="2458"/>
                  </a:lnTo>
                  <a:lnTo>
                    <a:pt x="1721" y="2274"/>
                  </a:lnTo>
                  <a:lnTo>
                    <a:pt x="1721" y="2274"/>
                  </a:lnTo>
                  <a:lnTo>
                    <a:pt x="1353" y="1813"/>
                  </a:lnTo>
                  <a:lnTo>
                    <a:pt x="1353" y="1813"/>
                  </a:lnTo>
                  <a:lnTo>
                    <a:pt x="1015" y="1352"/>
                  </a:lnTo>
                  <a:lnTo>
                    <a:pt x="707" y="891"/>
                  </a:lnTo>
                  <a:lnTo>
                    <a:pt x="707" y="891"/>
                  </a:lnTo>
                  <a:lnTo>
                    <a:pt x="369" y="399"/>
                  </a:lnTo>
                  <a:lnTo>
                    <a:pt x="369" y="399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93" y="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4742767" y="2677375"/>
              <a:ext cx="216146" cy="232199"/>
            </a:xfrm>
            <a:custGeom>
              <a:rect b="b" l="l" r="r" t="t"/>
              <a:pathLst>
                <a:path extrusionOk="0" h="2213" w="2060">
                  <a:moveTo>
                    <a:pt x="154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1" y="185"/>
                  </a:lnTo>
                  <a:lnTo>
                    <a:pt x="31" y="246"/>
                  </a:lnTo>
                  <a:lnTo>
                    <a:pt x="922" y="1414"/>
                  </a:lnTo>
                  <a:lnTo>
                    <a:pt x="1137" y="1690"/>
                  </a:lnTo>
                  <a:lnTo>
                    <a:pt x="1352" y="1905"/>
                  </a:lnTo>
                  <a:lnTo>
                    <a:pt x="1568" y="2028"/>
                  </a:lnTo>
                  <a:lnTo>
                    <a:pt x="1721" y="2120"/>
                  </a:lnTo>
                  <a:lnTo>
                    <a:pt x="1844" y="2182"/>
                  </a:lnTo>
                  <a:lnTo>
                    <a:pt x="1967" y="2212"/>
                  </a:lnTo>
                  <a:lnTo>
                    <a:pt x="2059" y="2212"/>
                  </a:lnTo>
                  <a:lnTo>
                    <a:pt x="1168" y="307"/>
                  </a:lnTo>
                  <a:lnTo>
                    <a:pt x="1107" y="185"/>
                  </a:lnTo>
                  <a:lnTo>
                    <a:pt x="984" y="92"/>
                  </a:lnTo>
                  <a:lnTo>
                    <a:pt x="861" y="31"/>
                  </a:lnTo>
                  <a:lnTo>
                    <a:pt x="70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4742767" y="2677375"/>
              <a:ext cx="216146" cy="232199"/>
            </a:xfrm>
            <a:custGeom>
              <a:rect b="b" l="l" r="r" t="t"/>
              <a:pathLst>
                <a:path extrusionOk="0" fill="none" h="2213" w="2060">
                  <a:moveTo>
                    <a:pt x="154" y="0"/>
                  </a:moveTo>
                  <a:lnTo>
                    <a:pt x="707" y="31"/>
                  </a:lnTo>
                  <a:lnTo>
                    <a:pt x="707" y="31"/>
                  </a:lnTo>
                  <a:lnTo>
                    <a:pt x="861" y="31"/>
                  </a:lnTo>
                  <a:lnTo>
                    <a:pt x="984" y="92"/>
                  </a:lnTo>
                  <a:lnTo>
                    <a:pt x="1107" y="185"/>
                  </a:lnTo>
                  <a:lnTo>
                    <a:pt x="1168" y="307"/>
                  </a:lnTo>
                  <a:lnTo>
                    <a:pt x="2059" y="2212"/>
                  </a:lnTo>
                  <a:lnTo>
                    <a:pt x="2059" y="2212"/>
                  </a:lnTo>
                  <a:lnTo>
                    <a:pt x="1967" y="2212"/>
                  </a:lnTo>
                  <a:lnTo>
                    <a:pt x="1844" y="2182"/>
                  </a:lnTo>
                  <a:lnTo>
                    <a:pt x="1721" y="2120"/>
                  </a:lnTo>
                  <a:lnTo>
                    <a:pt x="1568" y="2028"/>
                  </a:lnTo>
                  <a:lnTo>
                    <a:pt x="1352" y="1905"/>
                  </a:lnTo>
                  <a:lnTo>
                    <a:pt x="1137" y="1690"/>
                  </a:lnTo>
                  <a:lnTo>
                    <a:pt x="922" y="1414"/>
                  </a:lnTo>
                  <a:lnTo>
                    <a:pt x="922" y="1414"/>
                  </a:lnTo>
                  <a:lnTo>
                    <a:pt x="31" y="246"/>
                  </a:lnTo>
                  <a:lnTo>
                    <a:pt x="31" y="246"/>
                  </a:lnTo>
                  <a:lnTo>
                    <a:pt x="1" y="185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4816950" y="2735398"/>
              <a:ext cx="67782" cy="80687"/>
            </a:xfrm>
            <a:custGeom>
              <a:rect b="b" l="l" r="r" t="t"/>
              <a:pathLst>
                <a:path extrusionOk="0" h="769" w="646">
                  <a:moveTo>
                    <a:pt x="0" y="584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0" y="584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4816950" y="2796674"/>
              <a:ext cx="16158" cy="19411"/>
            </a:xfrm>
            <a:custGeom>
              <a:rect b="b" l="l" r="r" t="t"/>
              <a:pathLst>
                <a:path extrusionOk="0" fill="none" h="185" w="15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4878227" y="2735398"/>
              <a:ext cx="6505" cy="16158"/>
            </a:xfrm>
            <a:custGeom>
              <a:rect b="b" l="l" r="r" t="t"/>
              <a:pathLst>
                <a:path extrusionOk="0" fill="none" h="154" w="62">
                  <a:moveTo>
                    <a:pt x="0" y="0"/>
                  </a:moveTo>
                  <a:lnTo>
                    <a:pt x="0" y="0"/>
                  </a:lnTo>
                  <a:lnTo>
                    <a:pt x="61" y="1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4816950" y="2735398"/>
              <a:ext cx="71034" cy="80687"/>
            </a:xfrm>
            <a:custGeom>
              <a:rect b="b" l="l" r="r" t="t"/>
              <a:pathLst>
                <a:path extrusionOk="0" h="769" w="677">
                  <a:moveTo>
                    <a:pt x="584" y="0"/>
                  </a:move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4816950" y="2735398"/>
              <a:ext cx="71034" cy="80687"/>
            </a:xfrm>
            <a:custGeom>
              <a:rect b="b" l="l" r="r" t="t"/>
              <a:pathLst>
                <a:path extrusionOk="0" fill="none" h="769" w="677">
                  <a:moveTo>
                    <a:pt x="584" y="0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4858815" y="2799822"/>
              <a:ext cx="54981" cy="58128"/>
            </a:xfrm>
            <a:custGeom>
              <a:rect b="b" l="l" r="r" t="t"/>
              <a:pathLst>
                <a:path extrusionOk="0" h="554" w="524">
                  <a:moveTo>
                    <a:pt x="462" y="1"/>
                  </a:move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4858815" y="2799822"/>
              <a:ext cx="54981" cy="58128"/>
            </a:xfrm>
            <a:custGeom>
              <a:rect b="b" l="l" r="r" t="t"/>
              <a:pathLst>
                <a:path extrusionOk="0" fill="none" h="554" w="524">
                  <a:moveTo>
                    <a:pt x="462" y="1"/>
                  </a:moveTo>
                  <a:lnTo>
                    <a:pt x="1" y="462"/>
                  </a:ln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3717536" y="3038422"/>
              <a:ext cx="80687" cy="496610"/>
            </a:xfrm>
            <a:custGeom>
              <a:rect b="b" l="l" r="r" t="t"/>
              <a:pathLst>
                <a:path extrusionOk="0" h="4733" w="769">
                  <a:moveTo>
                    <a:pt x="216" y="0"/>
                  </a:moveTo>
                  <a:lnTo>
                    <a:pt x="124" y="277"/>
                  </a:lnTo>
                  <a:lnTo>
                    <a:pt x="62" y="584"/>
                  </a:lnTo>
                  <a:lnTo>
                    <a:pt x="1" y="1199"/>
                  </a:lnTo>
                  <a:lnTo>
                    <a:pt x="1" y="1813"/>
                  </a:lnTo>
                  <a:lnTo>
                    <a:pt x="62" y="2428"/>
                  </a:lnTo>
                  <a:lnTo>
                    <a:pt x="124" y="2704"/>
                  </a:lnTo>
                  <a:lnTo>
                    <a:pt x="154" y="3012"/>
                  </a:lnTo>
                  <a:lnTo>
                    <a:pt x="247" y="3319"/>
                  </a:lnTo>
                  <a:lnTo>
                    <a:pt x="308" y="3595"/>
                  </a:lnTo>
                  <a:lnTo>
                    <a:pt x="369" y="3749"/>
                  </a:lnTo>
                  <a:lnTo>
                    <a:pt x="431" y="3903"/>
                  </a:lnTo>
                  <a:lnTo>
                    <a:pt x="523" y="4179"/>
                  </a:lnTo>
                  <a:lnTo>
                    <a:pt x="769" y="4732"/>
                  </a:lnTo>
                  <a:lnTo>
                    <a:pt x="585" y="4179"/>
                  </a:lnTo>
                  <a:lnTo>
                    <a:pt x="492" y="3872"/>
                  </a:lnTo>
                  <a:lnTo>
                    <a:pt x="431" y="3749"/>
                  </a:lnTo>
                  <a:lnTo>
                    <a:pt x="400" y="3595"/>
                  </a:lnTo>
                  <a:lnTo>
                    <a:pt x="277" y="3012"/>
                  </a:lnTo>
                  <a:lnTo>
                    <a:pt x="154" y="2397"/>
                  </a:lnTo>
                  <a:lnTo>
                    <a:pt x="124" y="1813"/>
                  </a:lnTo>
                  <a:lnTo>
                    <a:pt x="93" y="1199"/>
                  </a:lnTo>
                  <a:lnTo>
                    <a:pt x="93" y="892"/>
                  </a:lnTo>
                  <a:lnTo>
                    <a:pt x="124" y="584"/>
                  </a:lnTo>
                  <a:lnTo>
                    <a:pt x="154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3881955" y="2574129"/>
              <a:ext cx="1012421" cy="80792"/>
            </a:xfrm>
            <a:custGeom>
              <a:rect b="b" l="l" r="r" t="t"/>
              <a:pathLst>
                <a:path extrusionOk="0" h="770" w="9649">
                  <a:moveTo>
                    <a:pt x="3565" y="1"/>
                  </a:moveTo>
                  <a:lnTo>
                    <a:pt x="2766" y="32"/>
                  </a:lnTo>
                  <a:lnTo>
                    <a:pt x="2059" y="93"/>
                  </a:lnTo>
                  <a:lnTo>
                    <a:pt x="1476" y="155"/>
                  </a:lnTo>
                  <a:lnTo>
                    <a:pt x="953" y="247"/>
                  </a:lnTo>
                  <a:lnTo>
                    <a:pt x="554" y="339"/>
                  </a:lnTo>
                  <a:lnTo>
                    <a:pt x="1" y="493"/>
                  </a:lnTo>
                  <a:lnTo>
                    <a:pt x="1107" y="769"/>
                  </a:lnTo>
                  <a:lnTo>
                    <a:pt x="1322" y="677"/>
                  </a:lnTo>
                  <a:lnTo>
                    <a:pt x="1629" y="585"/>
                  </a:lnTo>
                  <a:lnTo>
                    <a:pt x="2059" y="523"/>
                  </a:lnTo>
                  <a:lnTo>
                    <a:pt x="2705" y="431"/>
                  </a:lnTo>
                  <a:lnTo>
                    <a:pt x="3565" y="370"/>
                  </a:lnTo>
                  <a:lnTo>
                    <a:pt x="4671" y="370"/>
                  </a:lnTo>
                  <a:lnTo>
                    <a:pt x="6054" y="431"/>
                  </a:lnTo>
                  <a:lnTo>
                    <a:pt x="7283" y="523"/>
                  </a:lnTo>
                  <a:lnTo>
                    <a:pt x="8266" y="585"/>
                  </a:lnTo>
                  <a:lnTo>
                    <a:pt x="9034" y="677"/>
                  </a:lnTo>
                  <a:lnTo>
                    <a:pt x="9587" y="769"/>
                  </a:lnTo>
                  <a:lnTo>
                    <a:pt x="9649" y="677"/>
                  </a:lnTo>
                  <a:lnTo>
                    <a:pt x="9649" y="615"/>
                  </a:lnTo>
                  <a:lnTo>
                    <a:pt x="9618" y="585"/>
                  </a:lnTo>
                  <a:lnTo>
                    <a:pt x="9556" y="554"/>
                  </a:lnTo>
                  <a:lnTo>
                    <a:pt x="9280" y="493"/>
                  </a:lnTo>
                  <a:lnTo>
                    <a:pt x="8819" y="400"/>
                  </a:lnTo>
                  <a:lnTo>
                    <a:pt x="8205" y="308"/>
                  </a:lnTo>
                  <a:lnTo>
                    <a:pt x="6576" y="155"/>
                  </a:lnTo>
                  <a:lnTo>
                    <a:pt x="5562" y="93"/>
                  </a:lnTo>
                  <a:lnTo>
                    <a:pt x="4425" y="3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3649859" y="3222145"/>
              <a:ext cx="48475" cy="42075"/>
            </a:xfrm>
            <a:custGeom>
              <a:rect b="b" l="l" r="r" t="t"/>
              <a:pathLst>
                <a:path extrusionOk="0" h="401" w="462">
                  <a:moveTo>
                    <a:pt x="185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1" y="216"/>
                  </a:lnTo>
                  <a:lnTo>
                    <a:pt x="31" y="277"/>
                  </a:lnTo>
                  <a:lnTo>
                    <a:pt x="62" y="339"/>
                  </a:lnTo>
                  <a:lnTo>
                    <a:pt x="123" y="370"/>
                  </a:lnTo>
                  <a:lnTo>
                    <a:pt x="185" y="400"/>
                  </a:lnTo>
                  <a:lnTo>
                    <a:pt x="277" y="400"/>
                  </a:lnTo>
                  <a:lnTo>
                    <a:pt x="339" y="370"/>
                  </a:lnTo>
                  <a:lnTo>
                    <a:pt x="400" y="339"/>
                  </a:lnTo>
                  <a:lnTo>
                    <a:pt x="431" y="277"/>
                  </a:lnTo>
                  <a:lnTo>
                    <a:pt x="461" y="216"/>
                  </a:lnTo>
                  <a:lnTo>
                    <a:pt x="431" y="124"/>
                  </a:lnTo>
                  <a:lnTo>
                    <a:pt x="400" y="62"/>
                  </a:lnTo>
                  <a:lnTo>
                    <a:pt x="339" y="3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3659512" y="2651563"/>
              <a:ext cx="1031728" cy="357899"/>
            </a:xfrm>
            <a:custGeom>
              <a:rect b="b" l="l" r="r" t="t"/>
              <a:pathLst>
                <a:path extrusionOk="0" h="3411" w="9833">
                  <a:moveTo>
                    <a:pt x="6361" y="93"/>
                  </a:moveTo>
                  <a:lnTo>
                    <a:pt x="6822" y="123"/>
                  </a:lnTo>
                  <a:lnTo>
                    <a:pt x="7283" y="154"/>
                  </a:lnTo>
                  <a:lnTo>
                    <a:pt x="7682" y="215"/>
                  </a:lnTo>
                  <a:lnTo>
                    <a:pt x="8051" y="277"/>
                  </a:lnTo>
                  <a:lnTo>
                    <a:pt x="8297" y="369"/>
                  </a:lnTo>
                  <a:lnTo>
                    <a:pt x="8512" y="492"/>
                  </a:lnTo>
                  <a:lnTo>
                    <a:pt x="8696" y="615"/>
                  </a:lnTo>
                  <a:lnTo>
                    <a:pt x="8880" y="769"/>
                  </a:lnTo>
                  <a:lnTo>
                    <a:pt x="9034" y="953"/>
                  </a:lnTo>
                  <a:lnTo>
                    <a:pt x="9157" y="1137"/>
                  </a:lnTo>
                  <a:lnTo>
                    <a:pt x="9372" y="1506"/>
                  </a:lnTo>
                  <a:lnTo>
                    <a:pt x="9556" y="1844"/>
                  </a:lnTo>
                  <a:lnTo>
                    <a:pt x="9649" y="2151"/>
                  </a:lnTo>
                  <a:lnTo>
                    <a:pt x="9710" y="2366"/>
                  </a:lnTo>
                  <a:lnTo>
                    <a:pt x="9710" y="2379"/>
                  </a:lnTo>
                  <a:lnTo>
                    <a:pt x="9710" y="2379"/>
                  </a:lnTo>
                  <a:lnTo>
                    <a:pt x="9034" y="2520"/>
                  </a:lnTo>
                  <a:lnTo>
                    <a:pt x="8266" y="2643"/>
                  </a:lnTo>
                  <a:lnTo>
                    <a:pt x="6668" y="2827"/>
                  </a:lnTo>
                  <a:lnTo>
                    <a:pt x="5070" y="2981"/>
                  </a:lnTo>
                  <a:lnTo>
                    <a:pt x="3534" y="3104"/>
                  </a:lnTo>
                  <a:lnTo>
                    <a:pt x="1107" y="3257"/>
                  </a:lnTo>
                  <a:lnTo>
                    <a:pt x="400" y="3288"/>
                  </a:lnTo>
                  <a:lnTo>
                    <a:pt x="260" y="3288"/>
                  </a:lnTo>
                  <a:lnTo>
                    <a:pt x="400" y="3165"/>
                  </a:lnTo>
                  <a:lnTo>
                    <a:pt x="1414" y="2243"/>
                  </a:lnTo>
                  <a:lnTo>
                    <a:pt x="2059" y="1629"/>
                  </a:lnTo>
                  <a:lnTo>
                    <a:pt x="2766" y="1045"/>
                  </a:lnTo>
                  <a:lnTo>
                    <a:pt x="3104" y="799"/>
                  </a:lnTo>
                  <a:lnTo>
                    <a:pt x="3503" y="615"/>
                  </a:lnTo>
                  <a:lnTo>
                    <a:pt x="3934" y="461"/>
                  </a:lnTo>
                  <a:lnTo>
                    <a:pt x="4394" y="308"/>
                  </a:lnTo>
                  <a:lnTo>
                    <a:pt x="4886" y="215"/>
                  </a:lnTo>
                  <a:lnTo>
                    <a:pt x="5378" y="154"/>
                  </a:lnTo>
                  <a:lnTo>
                    <a:pt x="5869" y="123"/>
                  </a:lnTo>
                  <a:lnTo>
                    <a:pt x="6361" y="93"/>
                  </a:lnTo>
                  <a:close/>
                  <a:moveTo>
                    <a:pt x="5869" y="0"/>
                  </a:moveTo>
                  <a:lnTo>
                    <a:pt x="5347" y="31"/>
                  </a:lnTo>
                  <a:lnTo>
                    <a:pt x="4855" y="123"/>
                  </a:lnTo>
                  <a:lnTo>
                    <a:pt x="4364" y="215"/>
                  </a:lnTo>
                  <a:lnTo>
                    <a:pt x="3903" y="338"/>
                  </a:lnTo>
                  <a:lnTo>
                    <a:pt x="3473" y="523"/>
                  </a:lnTo>
                  <a:lnTo>
                    <a:pt x="3073" y="707"/>
                  </a:lnTo>
                  <a:lnTo>
                    <a:pt x="2705" y="953"/>
                  </a:lnTo>
                  <a:lnTo>
                    <a:pt x="1752" y="1752"/>
                  </a:lnTo>
                  <a:lnTo>
                    <a:pt x="922" y="2520"/>
                  </a:lnTo>
                  <a:lnTo>
                    <a:pt x="125" y="3288"/>
                  </a:lnTo>
                  <a:lnTo>
                    <a:pt x="124" y="3288"/>
                  </a:lnTo>
                  <a:lnTo>
                    <a:pt x="124" y="3289"/>
                  </a:lnTo>
                  <a:lnTo>
                    <a:pt x="124" y="3289"/>
                  </a:lnTo>
                  <a:lnTo>
                    <a:pt x="93" y="3319"/>
                  </a:lnTo>
                  <a:lnTo>
                    <a:pt x="1" y="3411"/>
                  </a:lnTo>
                  <a:lnTo>
                    <a:pt x="124" y="3411"/>
                  </a:lnTo>
                  <a:lnTo>
                    <a:pt x="1107" y="3349"/>
                  </a:lnTo>
                  <a:lnTo>
                    <a:pt x="3534" y="3227"/>
                  </a:lnTo>
                  <a:lnTo>
                    <a:pt x="5070" y="3104"/>
                  </a:lnTo>
                  <a:lnTo>
                    <a:pt x="6699" y="2950"/>
                  </a:lnTo>
                  <a:lnTo>
                    <a:pt x="8297" y="2735"/>
                  </a:lnTo>
                  <a:lnTo>
                    <a:pt x="9065" y="2612"/>
                  </a:lnTo>
                  <a:lnTo>
                    <a:pt x="9771" y="2489"/>
                  </a:lnTo>
                  <a:lnTo>
                    <a:pt x="9833" y="2489"/>
                  </a:lnTo>
                  <a:lnTo>
                    <a:pt x="9833" y="2428"/>
                  </a:lnTo>
                  <a:lnTo>
                    <a:pt x="9741" y="2120"/>
                  </a:lnTo>
                  <a:lnTo>
                    <a:pt x="9649" y="1813"/>
                  </a:lnTo>
                  <a:lnTo>
                    <a:pt x="9495" y="1444"/>
                  </a:lnTo>
                  <a:lnTo>
                    <a:pt x="9249" y="1045"/>
                  </a:lnTo>
                  <a:lnTo>
                    <a:pt x="9126" y="861"/>
                  </a:lnTo>
                  <a:lnTo>
                    <a:pt x="8942" y="707"/>
                  </a:lnTo>
                  <a:lnTo>
                    <a:pt x="8758" y="523"/>
                  </a:lnTo>
                  <a:lnTo>
                    <a:pt x="8573" y="400"/>
                  </a:lnTo>
                  <a:lnTo>
                    <a:pt x="8327" y="277"/>
                  </a:lnTo>
                  <a:lnTo>
                    <a:pt x="8082" y="185"/>
                  </a:lnTo>
                  <a:lnTo>
                    <a:pt x="7713" y="93"/>
                  </a:lnTo>
                  <a:lnTo>
                    <a:pt x="7283" y="31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3778813" y="2922375"/>
              <a:ext cx="80687" cy="93593"/>
            </a:xfrm>
            <a:custGeom>
              <a:rect b="b" l="l" r="r" t="t"/>
              <a:pathLst>
                <a:path extrusionOk="0" h="892" w="769">
                  <a:moveTo>
                    <a:pt x="154" y="0"/>
                  </a:moveTo>
                  <a:lnTo>
                    <a:pt x="93" y="31"/>
                  </a:ln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768"/>
                  </a:lnTo>
                  <a:lnTo>
                    <a:pt x="31" y="799"/>
                  </a:lnTo>
                  <a:lnTo>
                    <a:pt x="62" y="861"/>
                  </a:lnTo>
                  <a:lnTo>
                    <a:pt x="93" y="891"/>
                  </a:lnTo>
                  <a:lnTo>
                    <a:pt x="677" y="891"/>
                  </a:lnTo>
                  <a:lnTo>
                    <a:pt x="707" y="861"/>
                  </a:lnTo>
                  <a:lnTo>
                    <a:pt x="738" y="799"/>
                  </a:lnTo>
                  <a:lnTo>
                    <a:pt x="769" y="768"/>
                  </a:lnTo>
                  <a:lnTo>
                    <a:pt x="769" y="615"/>
                  </a:lnTo>
                  <a:lnTo>
                    <a:pt x="738" y="492"/>
                  </a:lnTo>
                  <a:lnTo>
                    <a:pt x="707" y="400"/>
                  </a:lnTo>
                  <a:lnTo>
                    <a:pt x="646" y="277"/>
                  </a:lnTo>
                  <a:lnTo>
                    <a:pt x="584" y="185"/>
                  </a:lnTo>
                  <a:lnTo>
                    <a:pt x="492" y="123"/>
                  </a:lnTo>
                  <a:lnTo>
                    <a:pt x="369" y="62"/>
                  </a:lnTo>
                  <a:lnTo>
                    <a:pt x="27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70D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4736367" y="2674122"/>
              <a:ext cx="228946" cy="241852"/>
            </a:xfrm>
            <a:custGeom>
              <a:rect b="b" l="l" r="r" t="t"/>
              <a:pathLst>
                <a:path extrusionOk="0" h="2305" w="2182">
                  <a:moveTo>
                    <a:pt x="768" y="93"/>
                  </a:moveTo>
                  <a:lnTo>
                    <a:pt x="891" y="123"/>
                  </a:lnTo>
                  <a:lnTo>
                    <a:pt x="1014" y="185"/>
                  </a:lnTo>
                  <a:lnTo>
                    <a:pt x="1106" y="246"/>
                  </a:lnTo>
                  <a:lnTo>
                    <a:pt x="1168" y="369"/>
                  </a:lnTo>
                  <a:lnTo>
                    <a:pt x="2016" y="2182"/>
                  </a:lnTo>
                  <a:lnTo>
                    <a:pt x="1997" y="2182"/>
                  </a:lnTo>
                  <a:lnTo>
                    <a:pt x="1874" y="2151"/>
                  </a:lnTo>
                  <a:lnTo>
                    <a:pt x="1751" y="2090"/>
                  </a:lnTo>
                  <a:lnTo>
                    <a:pt x="1598" y="1998"/>
                  </a:lnTo>
                  <a:lnTo>
                    <a:pt x="1413" y="1844"/>
                  </a:lnTo>
                  <a:lnTo>
                    <a:pt x="1229" y="1660"/>
                  </a:lnTo>
                  <a:lnTo>
                    <a:pt x="1045" y="1414"/>
                  </a:lnTo>
                  <a:lnTo>
                    <a:pt x="154" y="246"/>
                  </a:lnTo>
                  <a:lnTo>
                    <a:pt x="123" y="185"/>
                  </a:lnTo>
                  <a:lnTo>
                    <a:pt x="154" y="123"/>
                  </a:lnTo>
                  <a:lnTo>
                    <a:pt x="215" y="93"/>
                  </a:lnTo>
                  <a:close/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31" y="246"/>
                  </a:lnTo>
                  <a:lnTo>
                    <a:pt x="62" y="308"/>
                  </a:lnTo>
                  <a:lnTo>
                    <a:pt x="953" y="1475"/>
                  </a:lnTo>
                  <a:lnTo>
                    <a:pt x="1168" y="1752"/>
                  </a:lnTo>
                  <a:lnTo>
                    <a:pt x="1352" y="1936"/>
                  </a:lnTo>
                  <a:lnTo>
                    <a:pt x="1536" y="2090"/>
                  </a:lnTo>
                  <a:lnTo>
                    <a:pt x="1690" y="2182"/>
                  </a:lnTo>
                  <a:lnTo>
                    <a:pt x="1844" y="2243"/>
                  </a:lnTo>
                  <a:lnTo>
                    <a:pt x="1967" y="2274"/>
                  </a:lnTo>
                  <a:lnTo>
                    <a:pt x="2089" y="2305"/>
                  </a:lnTo>
                  <a:lnTo>
                    <a:pt x="2182" y="2305"/>
                  </a:lnTo>
                  <a:lnTo>
                    <a:pt x="1291" y="308"/>
                  </a:lnTo>
                  <a:lnTo>
                    <a:pt x="1198" y="185"/>
                  </a:lnTo>
                  <a:lnTo>
                    <a:pt x="1076" y="93"/>
                  </a:lnTo>
                  <a:lnTo>
                    <a:pt x="922" y="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9" name="Google Shape;2259;p38"/>
          <p:cNvSpPr/>
          <p:nvPr/>
        </p:nvSpPr>
        <p:spPr>
          <a:xfrm>
            <a:off x="2087475" y="639247"/>
            <a:ext cx="481200" cy="4812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0" name="Google Shape;2260;p38"/>
          <p:cNvSpPr/>
          <p:nvPr/>
        </p:nvSpPr>
        <p:spPr>
          <a:xfrm>
            <a:off x="2087475" y="1924300"/>
            <a:ext cx="481200" cy="48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1" name="Google Shape;2261;p38"/>
          <p:cNvSpPr/>
          <p:nvPr/>
        </p:nvSpPr>
        <p:spPr>
          <a:xfrm>
            <a:off x="2087475" y="3209347"/>
            <a:ext cx="481200" cy="48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62" name="Google Shape;2262;p38"/>
          <p:cNvSpPr txBox="1"/>
          <p:nvPr/>
        </p:nvSpPr>
        <p:spPr>
          <a:xfrm>
            <a:off x="541488" y="19043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Flex-Fuel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3" name="Google Shape;2263;p38"/>
          <p:cNvSpPr txBox="1"/>
          <p:nvPr/>
        </p:nvSpPr>
        <p:spPr>
          <a:xfrm>
            <a:off x="533400" y="6196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Electric Vehicles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4" name="Google Shape;2264;p38"/>
          <p:cNvSpPr txBox="1"/>
          <p:nvPr/>
        </p:nvSpPr>
        <p:spPr>
          <a:xfrm>
            <a:off x="533400" y="3189700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Hybrid Gasoline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5" name="Google Shape;2265;p38"/>
          <p:cNvCxnSpPr/>
          <p:nvPr/>
        </p:nvCxnSpPr>
        <p:spPr>
          <a:xfrm>
            <a:off x="4069625" y="3394175"/>
            <a:ext cx="84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38"/>
          <p:cNvCxnSpPr/>
          <p:nvPr/>
        </p:nvCxnSpPr>
        <p:spPr>
          <a:xfrm>
            <a:off x="5074800" y="3394175"/>
            <a:ext cx="84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38"/>
          <p:cNvCxnSpPr/>
          <p:nvPr/>
        </p:nvCxnSpPr>
        <p:spPr>
          <a:xfrm>
            <a:off x="3595925" y="4398875"/>
            <a:ext cx="482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38"/>
          <p:cNvCxnSpPr/>
          <p:nvPr/>
        </p:nvCxnSpPr>
        <p:spPr>
          <a:xfrm>
            <a:off x="5074800" y="4398875"/>
            <a:ext cx="482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9" name="Google Shape;2269;p38"/>
          <p:cNvSpPr/>
          <p:nvPr/>
        </p:nvSpPr>
        <p:spPr>
          <a:xfrm>
            <a:off x="1373225" y="4053722"/>
            <a:ext cx="2222700" cy="691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8"/>
          <p:cNvSpPr/>
          <p:nvPr/>
        </p:nvSpPr>
        <p:spPr>
          <a:xfrm>
            <a:off x="5556900" y="4053722"/>
            <a:ext cx="2222700" cy="691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8"/>
          <p:cNvSpPr/>
          <p:nvPr/>
        </p:nvSpPr>
        <p:spPr>
          <a:xfrm>
            <a:off x="3008200" y="4158722"/>
            <a:ext cx="481200" cy="48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7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2" name="Google Shape;2272;p38"/>
          <p:cNvSpPr/>
          <p:nvPr/>
        </p:nvSpPr>
        <p:spPr>
          <a:xfrm>
            <a:off x="5651375" y="4158722"/>
            <a:ext cx="481200" cy="4812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endParaRPr b="1"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73" name="Google Shape;2273;p38"/>
          <p:cNvSpPr txBox="1"/>
          <p:nvPr/>
        </p:nvSpPr>
        <p:spPr>
          <a:xfrm>
            <a:off x="1455225" y="4139075"/>
            <a:ext cx="15192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Natural Gas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38"/>
          <p:cNvSpPr txBox="1"/>
          <p:nvPr/>
        </p:nvSpPr>
        <p:spPr>
          <a:xfrm>
            <a:off x="6132575" y="4138775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Plug-in Hybrid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Electric Vehicles (2009 - 2018)</a:t>
            </a:r>
            <a:endParaRPr sz="2300"/>
          </a:p>
        </p:txBody>
      </p:sp>
      <p:sp>
        <p:nvSpPr>
          <p:cNvPr id="2280" name="Google Shape;2280;p39"/>
          <p:cNvSpPr/>
          <p:nvPr/>
        </p:nvSpPr>
        <p:spPr>
          <a:xfrm>
            <a:off x="178575" y="3242199"/>
            <a:ext cx="1527000" cy="1723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1" name="Google Shape;2281;p39"/>
          <p:cNvGrpSpPr/>
          <p:nvPr/>
        </p:nvGrpSpPr>
        <p:grpSpPr>
          <a:xfrm>
            <a:off x="517960" y="3599494"/>
            <a:ext cx="848131" cy="1008610"/>
            <a:chOff x="812279" y="3417166"/>
            <a:chExt cx="548597" cy="596669"/>
          </a:xfrm>
        </p:grpSpPr>
        <p:sp>
          <p:nvSpPr>
            <p:cNvPr id="2282" name="Google Shape;2282;p39"/>
            <p:cNvSpPr/>
            <p:nvPr/>
          </p:nvSpPr>
          <p:spPr>
            <a:xfrm>
              <a:off x="873433" y="3453870"/>
              <a:ext cx="269933" cy="226964"/>
            </a:xfrm>
            <a:custGeom>
              <a:rect b="b" l="l" r="r" t="t"/>
              <a:pathLst>
                <a:path extrusionOk="0" h="23954" w="28504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1017579" y="3626630"/>
              <a:ext cx="86196" cy="17491"/>
            </a:xfrm>
            <a:custGeom>
              <a:rect b="b" l="l" r="r" t="t"/>
              <a:pathLst>
                <a:path extrusionOk="0" h="1846" w="9102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906041" y="3485042"/>
              <a:ext cx="204713" cy="91197"/>
            </a:xfrm>
            <a:custGeom>
              <a:rect b="b" l="l" r="r" t="t"/>
              <a:pathLst>
                <a:path extrusionOk="0" h="9625" w="21617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954096" y="3728008"/>
              <a:ext cx="110079" cy="174520"/>
            </a:xfrm>
            <a:custGeom>
              <a:rect b="b" l="l" r="r" t="t"/>
              <a:pathLst>
                <a:path extrusionOk="0" h="18419" w="11624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812279" y="3417166"/>
              <a:ext cx="548597" cy="596669"/>
            </a:xfrm>
            <a:custGeom>
              <a:rect b="b" l="l" r="r" t="t"/>
              <a:pathLst>
                <a:path extrusionOk="0" h="62973" w="5793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1277630" y="3538062"/>
              <a:ext cx="36990" cy="17491"/>
            </a:xfrm>
            <a:custGeom>
              <a:rect b="b" l="l" r="r" t="t"/>
              <a:pathLst>
                <a:path extrusionOk="0" h="1846" w="3906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8" name="Google Shape;2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250" y="1534000"/>
            <a:ext cx="4892425" cy="3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9" name="Google Shape;2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888" y="1017387"/>
            <a:ext cx="1790050" cy="3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4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Electric Vehicles against Carbon Monoxide (2009 - 2018)</a:t>
            </a:r>
            <a:endParaRPr sz="2300"/>
          </a:p>
        </p:txBody>
      </p:sp>
      <p:sp>
        <p:nvSpPr>
          <p:cNvPr id="2295" name="Google Shape;2295;p40"/>
          <p:cNvSpPr/>
          <p:nvPr/>
        </p:nvSpPr>
        <p:spPr>
          <a:xfrm>
            <a:off x="178575" y="3242199"/>
            <a:ext cx="1527000" cy="1723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6" name="Google Shape;2296;p40"/>
          <p:cNvGrpSpPr/>
          <p:nvPr/>
        </p:nvGrpSpPr>
        <p:grpSpPr>
          <a:xfrm>
            <a:off x="517960" y="3599494"/>
            <a:ext cx="848131" cy="1008610"/>
            <a:chOff x="812279" y="3417166"/>
            <a:chExt cx="548597" cy="596669"/>
          </a:xfrm>
        </p:grpSpPr>
        <p:sp>
          <p:nvSpPr>
            <p:cNvPr id="2297" name="Google Shape;2297;p40"/>
            <p:cNvSpPr/>
            <p:nvPr/>
          </p:nvSpPr>
          <p:spPr>
            <a:xfrm>
              <a:off x="873433" y="3453870"/>
              <a:ext cx="269933" cy="226964"/>
            </a:xfrm>
            <a:custGeom>
              <a:rect b="b" l="l" r="r" t="t"/>
              <a:pathLst>
                <a:path extrusionOk="0" h="23954" w="28504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1017579" y="3626630"/>
              <a:ext cx="86196" cy="17491"/>
            </a:xfrm>
            <a:custGeom>
              <a:rect b="b" l="l" r="r" t="t"/>
              <a:pathLst>
                <a:path extrusionOk="0" h="1846" w="9102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906041" y="3485042"/>
              <a:ext cx="204713" cy="91197"/>
            </a:xfrm>
            <a:custGeom>
              <a:rect b="b" l="l" r="r" t="t"/>
              <a:pathLst>
                <a:path extrusionOk="0" h="9625" w="21617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954096" y="3728008"/>
              <a:ext cx="110079" cy="174520"/>
            </a:xfrm>
            <a:custGeom>
              <a:rect b="b" l="l" r="r" t="t"/>
              <a:pathLst>
                <a:path extrusionOk="0" h="18419" w="11624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812279" y="3417166"/>
              <a:ext cx="548597" cy="596669"/>
            </a:xfrm>
            <a:custGeom>
              <a:rect b="b" l="l" r="r" t="t"/>
              <a:pathLst>
                <a:path extrusionOk="0" h="62973" w="5793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1277630" y="3538062"/>
              <a:ext cx="36990" cy="17491"/>
            </a:xfrm>
            <a:custGeom>
              <a:rect b="b" l="l" r="r" t="t"/>
              <a:pathLst>
                <a:path extrusionOk="0" h="1846" w="3906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3" name="Google Shape;2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05" y="1281146"/>
            <a:ext cx="5494450" cy="3184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Electric Vehicles against Methane (2009 - 2018)</a:t>
            </a:r>
            <a:endParaRPr sz="2300"/>
          </a:p>
        </p:txBody>
      </p:sp>
      <p:sp>
        <p:nvSpPr>
          <p:cNvPr id="2309" name="Google Shape;2309;p41"/>
          <p:cNvSpPr/>
          <p:nvPr/>
        </p:nvSpPr>
        <p:spPr>
          <a:xfrm>
            <a:off x="178575" y="3242199"/>
            <a:ext cx="1527000" cy="1723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0" name="Google Shape;2310;p41"/>
          <p:cNvGrpSpPr/>
          <p:nvPr/>
        </p:nvGrpSpPr>
        <p:grpSpPr>
          <a:xfrm>
            <a:off x="517960" y="3599494"/>
            <a:ext cx="848131" cy="1008610"/>
            <a:chOff x="812279" y="3417166"/>
            <a:chExt cx="548597" cy="596669"/>
          </a:xfrm>
        </p:grpSpPr>
        <p:sp>
          <p:nvSpPr>
            <p:cNvPr id="2311" name="Google Shape;2311;p41"/>
            <p:cNvSpPr/>
            <p:nvPr/>
          </p:nvSpPr>
          <p:spPr>
            <a:xfrm>
              <a:off x="873433" y="3453870"/>
              <a:ext cx="269933" cy="226964"/>
            </a:xfrm>
            <a:custGeom>
              <a:rect b="b" l="l" r="r" t="t"/>
              <a:pathLst>
                <a:path extrusionOk="0" h="23954" w="28504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1"/>
            <p:cNvSpPr/>
            <p:nvPr/>
          </p:nvSpPr>
          <p:spPr>
            <a:xfrm>
              <a:off x="1017579" y="3626630"/>
              <a:ext cx="86196" cy="17491"/>
            </a:xfrm>
            <a:custGeom>
              <a:rect b="b" l="l" r="r" t="t"/>
              <a:pathLst>
                <a:path extrusionOk="0" h="1846" w="9102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1"/>
            <p:cNvSpPr/>
            <p:nvPr/>
          </p:nvSpPr>
          <p:spPr>
            <a:xfrm>
              <a:off x="906041" y="3485042"/>
              <a:ext cx="204713" cy="91197"/>
            </a:xfrm>
            <a:custGeom>
              <a:rect b="b" l="l" r="r" t="t"/>
              <a:pathLst>
                <a:path extrusionOk="0" h="9625" w="21617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1"/>
            <p:cNvSpPr/>
            <p:nvPr/>
          </p:nvSpPr>
          <p:spPr>
            <a:xfrm>
              <a:off x="954096" y="3728008"/>
              <a:ext cx="110079" cy="174520"/>
            </a:xfrm>
            <a:custGeom>
              <a:rect b="b" l="l" r="r" t="t"/>
              <a:pathLst>
                <a:path extrusionOk="0" h="18419" w="11624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1"/>
            <p:cNvSpPr/>
            <p:nvPr/>
          </p:nvSpPr>
          <p:spPr>
            <a:xfrm>
              <a:off x="812279" y="3417166"/>
              <a:ext cx="548597" cy="596669"/>
            </a:xfrm>
            <a:custGeom>
              <a:rect b="b" l="l" r="r" t="t"/>
              <a:pathLst>
                <a:path extrusionOk="0" h="62973" w="5793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1"/>
            <p:cNvSpPr/>
            <p:nvPr/>
          </p:nvSpPr>
          <p:spPr>
            <a:xfrm>
              <a:off x="1277630" y="3538062"/>
              <a:ext cx="36990" cy="17491"/>
            </a:xfrm>
            <a:custGeom>
              <a:rect b="b" l="l" r="r" t="t"/>
              <a:pathLst>
                <a:path extrusionOk="0" h="1846" w="3906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17" name="Google Shape;2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87" y="1265300"/>
            <a:ext cx="5570375" cy="320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55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Objective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76150" y="1513175"/>
            <a:ext cx="45645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The push for a more sustainable way of living through technology has been the forefront for many industries in the 21st century, specifically the vehicle industry.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4" name="Google Shape;164;p24"/>
          <p:cNvGrpSpPr/>
          <p:nvPr/>
        </p:nvGrpSpPr>
        <p:grpSpPr>
          <a:xfrm>
            <a:off x="5635981" y="1452240"/>
            <a:ext cx="2870442" cy="2923309"/>
            <a:chOff x="3123406" y="1347990"/>
            <a:chExt cx="2870442" cy="2923309"/>
          </a:xfrm>
        </p:grpSpPr>
        <p:sp>
          <p:nvSpPr>
            <p:cNvPr id="165" name="Google Shape;165;p24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h="27789" w="27789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fill="none" h="27789" w="27789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500973" y="1990071"/>
              <a:ext cx="1899103" cy="1899175"/>
            </a:xfrm>
            <a:custGeom>
              <a:rect b="b" l="l" r="r" t="t"/>
              <a:pathLst>
                <a:path extrusionOk="0" h="26258" w="26257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h="3283" w="2408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fill="none" h="3283" w="2408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h="3283" w="2376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fill="none" h="3283" w="2376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258350" y="2245544"/>
              <a:ext cx="391147" cy="52076"/>
            </a:xfrm>
            <a:custGeom>
              <a:rect b="b" l="l" r="r" t="t"/>
              <a:pathLst>
                <a:path extrusionOk="0" h="720" w="5408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067733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5112940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776771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3627552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h="17787" w="21631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fill="none" h="17787" w="21631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h="4908" w="15536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fill="none" h="4908" w="15536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3885267" y="2550780"/>
              <a:ext cx="1137278" cy="140243"/>
            </a:xfrm>
            <a:custGeom>
              <a:rect b="b" l="l" r="r" t="t"/>
              <a:pathLst>
                <a:path extrusionOk="0" h="1939" w="15724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892066" y="2672874"/>
              <a:ext cx="1123680" cy="11355"/>
            </a:xfrm>
            <a:custGeom>
              <a:rect b="b" l="l" r="r" t="t"/>
              <a:pathLst>
                <a:path extrusionOk="0" fill="none" h="157" w="15536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984046" y="2577904"/>
              <a:ext cx="38551" cy="113120"/>
            </a:xfrm>
            <a:custGeom>
              <a:rect b="b" l="l" r="r" t="t"/>
              <a:pathLst>
                <a:path extrusionOk="0" fill="none" h="1564" w="533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885267" y="2550780"/>
              <a:ext cx="47591" cy="140243"/>
            </a:xfrm>
            <a:custGeom>
              <a:rect b="b" l="l" r="r" t="t"/>
              <a:pathLst>
                <a:path extrusionOk="0" fill="none" h="1939" w="658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h="4596" w="15536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fill="none" h="4596" w="15536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892066" y="2342756"/>
              <a:ext cx="1123680" cy="341458"/>
            </a:xfrm>
            <a:custGeom>
              <a:rect b="b" l="l" r="r" t="t"/>
              <a:pathLst>
                <a:path extrusionOk="0" h="4721" w="15536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4115931" y="2342756"/>
              <a:ext cx="422827" cy="341458"/>
            </a:xfrm>
            <a:custGeom>
              <a:rect b="b" l="l" r="r" t="t"/>
              <a:pathLst>
                <a:path extrusionOk="0" h="4721" w="5846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416610" y="2342756"/>
              <a:ext cx="248734" cy="341458"/>
            </a:xfrm>
            <a:custGeom>
              <a:rect b="b" l="l" r="r" t="t"/>
              <a:pathLst>
                <a:path extrusionOk="0" h="4721" w="3439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4525107" y="2342756"/>
              <a:ext cx="251049" cy="341458"/>
            </a:xfrm>
            <a:custGeom>
              <a:rect b="b" l="l" r="r" t="t"/>
              <a:pathLst>
                <a:path extrusionOk="0" h="4721" w="3471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h="4753" w="21319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fill="none" h="4753" w="21319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h="1783" w="3283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fill="none" h="1783" w="3283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h="1501" w="2971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828777" y="3373760"/>
              <a:ext cx="149284" cy="106321"/>
            </a:xfrm>
            <a:custGeom>
              <a:rect b="b" l="l" r="r" t="t"/>
              <a:pathLst>
                <a:path extrusionOk="0" h="1470" w="2064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968954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973439" y="3480014"/>
              <a:ext cx="4629" cy="72"/>
            </a:xfrm>
            <a:custGeom>
              <a:rect b="b" l="l" r="r" t="t"/>
              <a:pathLst>
                <a:path extrusionOk="0" fill="none" h="1" w="64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828777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898866" y="3373760"/>
              <a:ext cx="13598" cy="2314"/>
            </a:xfrm>
            <a:custGeom>
              <a:rect b="b" l="l" r="r" t="t"/>
              <a:pathLst>
                <a:path extrusionOk="0" fill="none" h="32" w="188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912391" y="3373760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h="1783" w="3251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fill="none" h="1783" w="3251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938839" y="3480014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934355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5079017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079017" y="3457375"/>
              <a:ext cx="2387" cy="2387"/>
            </a:xfrm>
            <a:custGeom>
              <a:rect b="b" l="l" r="r" t="t"/>
              <a:pathLst>
                <a:path extrusionOk="0" fill="none" h="33" w="33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081331" y="3457375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083573" y="3455132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092615" y="3448333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34355" y="3391843"/>
              <a:ext cx="24953" cy="88240"/>
            </a:xfrm>
            <a:custGeom>
              <a:rect b="b" l="l" r="r" t="t"/>
              <a:pathLst>
                <a:path extrusionOk="0" fill="none" h="1220" w="345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97644" y="3373760"/>
              <a:ext cx="15912" cy="2314"/>
            </a:xfrm>
            <a:custGeom>
              <a:rect b="b" l="l" r="r" t="t"/>
              <a:pathLst>
                <a:path extrusionOk="0" fill="none" h="32" w="22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4997644" y="3373760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054883" y="3287831"/>
              <a:ext cx="798134" cy="190004"/>
            </a:xfrm>
            <a:custGeom>
              <a:rect b="b" l="l" r="r" t="t"/>
              <a:pathLst>
                <a:path extrusionOk="0" h="2627" w="11035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269634" y="3310471"/>
              <a:ext cx="368581" cy="90482"/>
            </a:xfrm>
            <a:custGeom>
              <a:rect b="b" l="l" r="r" t="t"/>
              <a:pathLst>
                <a:path extrusionOk="0" h="1251" w="5096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h="6784" w="19943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fill="none" h="6784" w="19943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4163380" y="3240382"/>
              <a:ext cx="581079" cy="22639"/>
            </a:xfrm>
            <a:custGeom>
              <a:rect b="b" l="l" r="r" t="t"/>
              <a:pathLst>
                <a:path extrusionOk="0" h="313" w="8034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4251551" y="3201902"/>
              <a:ext cx="406987" cy="15912"/>
            </a:xfrm>
            <a:custGeom>
              <a:rect b="b" l="l" r="r" t="t"/>
              <a:pathLst>
                <a:path extrusionOk="0" h="220" w="5627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4072966" y="3021075"/>
              <a:ext cx="761898" cy="101765"/>
            </a:xfrm>
            <a:custGeom>
              <a:rect b="b" l="l" r="r" t="t"/>
              <a:pathLst>
                <a:path extrusionOk="0" h="1407" w="10534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3717966" y="2896738"/>
              <a:ext cx="282656" cy="235137"/>
            </a:xfrm>
            <a:custGeom>
              <a:rect b="b" l="l" r="r" t="t"/>
              <a:pathLst>
                <a:path extrusionOk="0" h="3251" w="3908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3819736" y="3095648"/>
              <a:ext cx="180891" cy="36236"/>
            </a:xfrm>
            <a:custGeom>
              <a:rect b="b" l="l" r="r" t="t"/>
              <a:pathLst>
                <a:path extrusionOk="0" fill="none" h="501" w="2501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3717966" y="2896738"/>
              <a:ext cx="92796" cy="176407"/>
            </a:xfrm>
            <a:custGeom>
              <a:rect b="b" l="l" r="r" t="t"/>
              <a:pathLst>
                <a:path extrusionOk="0" fill="none" h="2439" w="1283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h="3376" w="4252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fill="none" h="3376" w="4252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h="3158" w="4158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fill="none" h="3158" w="4158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fill="none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fill="none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3993836" y="298259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24765" y="2894424"/>
              <a:ext cx="300738" cy="223926"/>
            </a:xfrm>
            <a:custGeom>
              <a:rect b="b" l="l" r="r" t="t"/>
              <a:pathLst>
                <a:path extrusionOk="0" h="3096" w="4158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3724765" y="2901223"/>
              <a:ext cx="300738" cy="217127"/>
            </a:xfrm>
            <a:custGeom>
              <a:rect b="b" l="l" r="r" t="t"/>
              <a:pathLst>
                <a:path extrusionOk="0" fill="none" h="3002" w="4158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810694" y="2894424"/>
              <a:ext cx="6871" cy="2387"/>
            </a:xfrm>
            <a:custGeom>
              <a:rect b="b" l="l" r="r" t="t"/>
              <a:pathLst>
                <a:path extrusionOk="0" fill="none" h="33" w="95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913957" y="2901223"/>
              <a:ext cx="275929" cy="230652"/>
            </a:xfrm>
            <a:custGeom>
              <a:rect b="b" l="l" r="r" t="t"/>
              <a:pathLst>
                <a:path extrusionOk="0" h="3189" w="3815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913957" y="3073081"/>
              <a:ext cx="260090" cy="58802"/>
            </a:xfrm>
            <a:custGeom>
              <a:rect b="b" l="l" r="r" t="t"/>
              <a:pathLst>
                <a:path extrusionOk="0" fill="none" h="813" w="3596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117497" y="2901223"/>
              <a:ext cx="72400" cy="171922"/>
            </a:xfrm>
            <a:custGeom>
              <a:rect b="b" l="l" r="r" t="t"/>
              <a:pathLst>
                <a:path extrusionOk="0" fill="none" h="2377" w="1001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h="3376" w="4221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fill="none" h="3376" w="4221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h="3158" w="4127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fill="none" h="3158" w="4127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090373" y="2894424"/>
              <a:ext cx="20396" cy="6871"/>
            </a:xfrm>
            <a:custGeom>
              <a:rect b="b" l="l" r="r" t="t"/>
              <a:pathLst>
                <a:path extrusionOk="0" h="95" w="282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fill="none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4882349" y="2901223"/>
              <a:ext cx="237451" cy="149284"/>
            </a:xfrm>
            <a:custGeom>
              <a:rect b="b" l="l" r="r" t="t"/>
              <a:pathLst>
                <a:path extrusionOk="0" h="2064" w="3283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882349" y="3002992"/>
              <a:ext cx="9113" cy="47519"/>
            </a:xfrm>
            <a:custGeom>
              <a:rect b="b" l="l" r="r" t="t"/>
              <a:pathLst>
                <a:path extrusionOk="0" fill="none" h="657" w="126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891390" y="3000678"/>
              <a:ext cx="2314" cy="2387"/>
            </a:xfrm>
            <a:custGeom>
              <a:rect b="b" l="l" r="r" t="t"/>
              <a:pathLst>
                <a:path extrusionOk="0" fill="none" h="33" w="32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893633" y="299843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110698" y="2901223"/>
              <a:ext cx="9113" cy="72"/>
            </a:xfrm>
            <a:custGeom>
              <a:rect b="b" l="l" r="r" t="t"/>
              <a:pathLst>
                <a:path extrusionOk="0" fill="none" h="1" w="12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h="3002" w="4127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fill="none" h="3002" w="4127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3123406" y="1610262"/>
              <a:ext cx="2661001" cy="2661001"/>
            </a:xfrm>
            <a:custGeom>
              <a:rect b="b" l="l" r="r" t="t"/>
              <a:pathLst>
                <a:path extrusionOk="0" h="36791" w="36791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4393971" y="1562813"/>
              <a:ext cx="67916" cy="183133"/>
            </a:xfrm>
            <a:custGeom>
              <a:rect b="b" l="l" r="r" t="t"/>
              <a:pathLst>
                <a:path extrusionOk="0" h="2532" w="939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4954680" y="1506250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4954680" y="1727799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441492" y="1409037"/>
              <a:ext cx="615001" cy="508752"/>
            </a:xfrm>
            <a:custGeom>
              <a:rect b="b" l="l" r="r" t="t"/>
              <a:pathLst>
                <a:path extrusionOk="0" h="7034" w="8503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977319" y="1347990"/>
              <a:ext cx="115362" cy="626284"/>
            </a:xfrm>
            <a:custGeom>
              <a:rect b="b" l="l" r="r" t="t"/>
              <a:pathLst>
                <a:path extrusionOk="0" h="8659" w="1595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572628" y="1553771"/>
              <a:ext cx="352741" cy="210328"/>
            </a:xfrm>
            <a:custGeom>
              <a:rect b="b" l="l" r="r" t="t"/>
              <a:pathLst>
                <a:path extrusionOk="0" h="2908" w="4877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571000" y="1466900"/>
              <a:ext cx="422848" cy="2804374"/>
            </a:xfrm>
            <a:custGeom>
              <a:rect b="b" l="l" r="r" t="t"/>
              <a:pathLst>
                <a:path extrusionOk="0" h="49951" w="8127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571000" y="3904464"/>
              <a:ext cx="422848" cy="366835"/>
            </a:xfrm>
            <a:custGeom>
              <a:rect b="b" l="l" r="r" t="t"/>
              <a:pathLst>
                <a:path extrusionOk="0" h="6534" w="8127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571000" y="3774605"/>
              <a:ext cx="422848" cy="122896"/>
            </a:xfrm>
            <a:custGeom>
              <a:rect b="b" l="l" r="r" t="t"/>
              <a:pathLst>
                <a:path extrusionOk="0" h="2189" w="8127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655550" y="1605573"/>
              <a:ext cx="253750" cy="493156"/>
            </a:xfrm>
            <a:custGeom>
              <a:rect b="b" l="l" r="r" t="t"/>
              <a:pathLst>
                <a:path extrusionOk="0" h="8784" w="4877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5571000" y="1417775"/>
              <a:ext cx="422848" cy="100102"/>
            </a:xfrm>
            <a:custGeom>
              <a:rect b="b" l="l" r="r" t="t"/>
              <a:pathLst>
                <a:path extrusionOk="0" h="1783" w="8127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5650659" y="2253128"/>
              <a:ext cx="263532" cy="284306"/>
            </a:xfrm>
            <a:custGeom>
              <a:rect b="b" l="l" r="r" t="t"/>
              <a:pathLst>
                <a:path extrusionOk="0" h="5064" w="5065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668558" y="2272441"/>
              <a:ext cx="227735" cy="245736"/>
            </a:xfrm>
            <a:custGeom>
              <a:rect b="b" l="l" r="r" t="t"/>
              <a:pathLst>
                <a:path extrusionOk="0" h="4377" w="4377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5756386" y="2179412"/>
              <a:ext cx="50469" cy="1561884"/>
            </a:xfrm>
            <a:custGeom>
              <a:rect b="b" l="l" r="r" t="t"/>
              <a:pathLst>
                <a:path extrusionOk="0" h="27820" w="97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5689682" y="2110973"/>
              <a:ext cx="182209" cy="361558"/>
            </a:xfrm>
            <a:custGeom>
              <a:rect b="b" l="l" r="r" t="t"/>
              <a:pathLst>
                <a:path extrusionOk="0" h="6440" w="3502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5762890" y="2200465"/>
              <a:ext cx="35849" cy="87807"/>
            </a:xfrm>
            <a:custGeom>
              <a:rect b="b" l="l" r="r" t="t"/>
              <a:pathLst>
                <a:path extrusionOk="0" h="1564" w="689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62890" y="2303993"/>
              <a:ext cx="35849" cy="24647"/>
            </a:xfrm>
            <a:custGeom>
              <a:rect b="b" l="l" r="r" t="t"/>
              <a:pathLst>
                <a:path extrusionOk="0" h="439" w="689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5762890" y="2342620"/>
              <a:ext cx="35849" cy="24590"/>
            </a:xfrm>
            <a:custGeom>
              <a:rect b="b" l="l" r="r" t="t"/>
              <a:pathLst>
                <a:path extrusionOk="0" h="438" w="689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Electric Vehicle Correlations</a:t>
            </a:r>
            <a:endParaRPr sz="2300"/>
          </a:p>
        </p:txBody>
      </p:sp>
      <p:sp>
        <p:nvSpPr>
          <p:cNvPr id="2323" name="Google Shape;2323;p42"/>
          <p:cNvSpPr/>
          <p:nvPr/>
        </p:nvSpPr>
        <p:spPr>
          <a:xfrm>
            <a:off x="2417184" y="1928868"/>
            <a:ext cx="816121" cy="559754"/>
          </a:xfrm>
          <a:custGeom>
            <a:rect b="b" l="l" r="r" t="t"/>
            <a:pathLst>
              <a:path extrusionOk="0" h="6976" w="10171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42"/>
          <p:cNvSpPr/>
          <p:nvPr/>
        </p:nvSpPr>
        <p:spPr>
          <a:xfrm>
            <a:off x="2417184" y="1928868"/>
            <a:ext cx="409304" cy="559754"/>
          </a:xfrm>
          <a:custGeom>
            <a:rect b="b" l="l" r="r" t="t"/>
            <a:pathLst>
              <a:path extrusionOk="0" h="6976" w="5101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42"/>
          <p:cNvSpPr/>
          <p:nvPr/>
        </p:nvSpPr>
        <p:spPr>
          <a:xfrm>
            <a:off x="1354587" y="1568919"/>
            <a:ext cx="1301814" cy="919711"/>
          </a:xfrm>
          <a:custGeom>
            <a:rect b="b" l="l" r="r" t="t"/>
            <a:pathLst>
              <a:path extrusionOk="0" h="11462" w="16224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42"/>
          <p:cNvSpPr/>
          <p:nvPr/>
        </p:nvSpPr>
        <p:spPr>
          <a:xfrm>
            <a:off x="1354587" y="1568919"/>
            <a:ext cx="1301814" cy="919711"/>
          </a:xfrm>
          <a:custGeom>
            <a:rect b="b" l="l" r="r" t="t"/>
            <a:pathLst>
              <a:path extrusionOk="0" fill="none" h="11462" w="16224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42"/>
          <p:cNvSpPr/>
          <p:nvPr/>
        </p:nvSpPr>
        <p:spPr>
          <a:xfrm>
            <a:off x="2005481" y="1568919"/>
            <a:ext cx="650907" cy="919711"/>
          </a:xfrm>
          <a:custGeom>
            <a:rect b="b" l="l" r="r" t="t"/>
            <a:pathLst>
              <a:path extrusionOk="0" h="11462" w="8112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42"/>
          <p:cNvSpPr/>
          <p:nvPr/>
        </p:nvSpPr>
        <p:spPr>
          <a:xfrm>
            <a:off x="3245566" y="2025074"/>
            <a:ext cx="342705" cy="340298"/>
          </a:xfrm>
          <a:custGeom>
            <a:rect b="b" l="l" r="r" t="t"/>
            <a:pathLst>
              <a:path extrusionOk="0" h="4241" w="4271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2"/>
          <p:cNvSpPr/>
          <p:nvPr/>
        </p:nvSpPr>
        <p:spPr>
          <a:xfrm>
            <a:off x="3418079" y="2025074"/>
            <a:ext cx="170189" cy="340298"/>
          </a:xfrm>
          <a:custGeom>
            <a:rect b="b" l="l" r="r" t="t"/>
            <a:pathLst>
              <a:path extrusionOk="0" h="4241" w="2121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42"/>
          <p:cNvSpPr/>
          <p:nvPr/>
        </p:nvSpPr>
        <p:spPr>
          <a:xfrm>
            <a:off x="3351561" y="2264184"/>
            <a:ext cx="106077" cy="214562"/>
          </a:xfrm>
          <a:custGeom>
            <a:rect b="b" l="l" r="r" t="t"/>
            <a:pathLst>
              <a:path extrusionOk="0" h="2674" w="1322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42"/>
          <p:cNvSpPr/>
          <p:nvPr/>
        </p:nvSpPr>
        <p:spPr>
          <a:xfrm>
            <a:off x="3418079" y="2264184"/>
            <a:ext cx="39558" cy="214562"/>
          </a:xfrm>
          <a:custGeom>
            <a:rect b="b" l="l" r="r" t="t"/>
            <a:pathLst>
              <a:path extrusionOk="0" h="2674" w="493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42"/>
          <p:cNvSpPr/>
          <p:nvPr/>
        </p:nvSpPr>
        <p:spPr>
          <a:xfrm>
            <a:off x="1159848" y="1867245"/>
            <a:ext cx="263829" cy="498130"/>
          </a:xfrm>
          <a:custGeom>
            <a:rect b="b" l="l" r="r" t="t"/>
            <a:pathLst>
              <a:path extrusionOk="0" h="6208" w="3288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42"/>
          <p:cNvSpPr/>
          <p:nvPr/>
        </p:nvSpPr>
        <p:spPr>
          <a:xfrm>
            <a:off x="1159848" y="1867245"/>
            <a:ext cx="263829" cy="498130"/>
          </a:xfrm>
          <a:custGeom>
            <a:rect b="b" l="l" r="r" t="t"/>
            <a:pathLst>
              <a:path extrusionOk="0" fill="none" h="6208" w="3288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42"/>
          <p:cNvSpPr/>
          <p:nvPr/>
        </p:nvSpPr>
        <p:spPr>
          <a:xfrm>
            <a:off x="1159848" y="1867245"/>
            <a:ext cx="133198" cy="498130"/>
          </a:xfrm>
          <a:custGeom>
            <a:rect b="b" l="l" r="r" t="t"/>
            <a:pathLst>
              <a:path extrusionOk="0" h="6208" w="166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42"/>
          <p:cNvSpPr/>
          <p:nvPr/>
        </p:nvSpPr>
        <p:spPr>
          <a:xfrm>
            <a:off x="1280607" y="2241958"/>
            <a:ext cx="86418" cy="246658"/>
          </a:xfrm>
          <a:custGeom>
            <a:rect b="b" l="l" r="r" t="t"/>
            <a:pathLst>
              <a:path extrusionOk="0" h="3074" w="1077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42"/>
          <p:cNvSpPr/>
          <p:nvPr/>
        </p:nvSpPr>
        <p:spPr>
          <a:xfrm>
            <a:off x="1218984" y="2069446"/>
            <a:ext cx="83931" cy="147963"/>
          </a:xfrm>
          <a:custGeom>
            <a:rect b="b" l="l" r="r" t="t"/>
            <a:pathLst>
              <a:path extrusionOk="0" h="1844" w="1046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42"/>
          <p:cNvSpPr/>
          <p:nvPr/>
        </p:nvSpPr>
        <p:spPr>
          <a:xfrm>
            <a:off x="1280607" y="2241958"/>
            <a:ext cx="12437" cy="246658"/>
          </a:xfrm>
          <a:custGeom>
            <a:rect b="b" l="l" r="r" t="t"/>
            <a:pathLst>
              <a:path extrusionOk="0" h="3074" w="155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42"/>
          <p:cNvSpPr/>
          <p:nvPr/>
        </p:nvSpPr>
        <p:spPr>
          <a:xfrm>
            <a:off x="1218984" y="2069446"/>
            <a:ext cx="74062" cy="147963"/>
          </a:xfrm>
          <a:custGeom>
            <a:rect b="b" l="l" r="r" t="t"/>
            <a:pathLst>
              <a:path extrusionOk="0" h="1844" w="923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42"/>
          <p:cNvSpPr/>
          <p:nvPr/>
        </p:nvSpPr>
        <p:spPr>
          <a:xfrm>
            <a:off x="2104094" y="1946119"/>
            <a:ext cx="759391" cy="530146"/>
          </a:xfrm>
          <a:custGeom>
            <a:rect b="b" l="l" r="r" t="t"/>
            <a:pathLst>
              <a:path extrusionOk="0" h="6607" w="9464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42"/>
          <p:cNvSpPr/>
          <p:nvPr/>
        </p:nvSpPr>
        <p:spPr>
          <a:xfrm>
            <a:off x="2104094" y="1946119"/>
            <a:ext cx="379696" cy="530146"/>
          </a:xfrm>
          <a:custGeom>
            <a:rect b="b" l="l" r="r" t="t"/>
            <a:pathLst>
              <a:path extrusionOk="0" h="6607" w="4732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42"/>
          <p:cNvSpPr/>
          <p:nvPr/>
        </p:nvSpPr>
        <p:spPr>
          <a:xfrm>
            <a:off x="2350587" y="1946119"/>
            <a:ext cx="266317" cy="123409"/>
          </a:xfrm>
          <a:custGeom>
            <a:rect b="b" l="l" r="r" t="t"/>
            <a:pathLst>
              <a:path extrusionOk="0" h="1538" w="3319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42"/>
          <p:cNvSpPr/>
          <p:nvPr/>
        </p:nvSpPr>
        <p:spPr>
          <a:xfrm>
            <a:off x="2350587" y="1946119"/>
            <a:ext cx="133198" cy="123409"/>
          </a:xfrm>
          <a:custGeom>
            <a:rect b="b" l="l" r="r" t="t"/>
            <a:pathLst>
              <a:path extrusionOk="0" h="1538" w="166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42"/>
          <p:cNvSpPr/>
          <p:nvPr/>
        </p:nvSpPr>
        <p:spPr>
          <a:xfrm>
            <a:off x="2582315" y="1564024"/>
            <a:ext cx="22307" cy="64192"/>
          </a:xfrm>
          <a:custGeom>
            <a:rect b="b" l="l" r="r" t="t"/>
            <a:pathLst>
              <a:path extrusionOk="0" h="800" w="278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42"/>
          <p:cNvSpPr/>
          <p:nvPr/>
        </p:nvSpPr>
        <p:spPr>
          <a:xfrm>
            <a:off x="2592185" y="1564024"/>
            <a:ext cx="12437" cy="64192"/>
          </a:xfrm>
          <a:custGeom>
            <a:rect b="b" l="l" r="r" t="t"/>
            <a:pathLst>
              <a:path extrusionOk="0" h="800" w="155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42"/>
          <p:cNvSpPr/>
          <p:nvPr/>
        </p:nvSpPr>
        <p:spPr>
          <a:xfrm>
            <a:off x="2579908" y="1443186"/>
            <a:ext cx="27201" cy="74062"/>
          </a:xfrm>
          <a:custGeom>
            <a:rect b="b" l="l" r="r" t="t"/>
            <a:pathLst>
              <a:path extrusionOk="0" h="923" w="339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42"/>
          <p:cNvSpPr/>
          <p:nvPr/>
        </p:nvSpPr>
        <p:spPr>
          <a:xfrm>
            <a:off x="2592185" y="1443186"/>
            <a:ext cx="14925" cy="74062"/>
          </a:xfrm>
          <a:custGeom>
            <a:rect b="b" l="l" r="r" t="t"/>
            <a:pathLst>
              <a:path extrusionOk="0" h="923" w="186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42"/>
          <p:cNvSpPr/>
          <p:nvPr/>
        </p:nvSpPr>
        <p:spPr>
          <a:xfrm>
            <a:off x="2560169" y="1120226"/>
            <a:ext cx="66599" cy="350167"/>
          </a:xfrm>
          <a:custGeom>
            <a:rect b="b" l="l" r="r" t="t"/>
            <a:pathLst>
              <a:path extrusionOk="0" h="4364" w="83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42"/>
          <p:cNvSpPr/>
          <p:nvPr/>
        </p:nvSpPr>
        <p:spPr>
          <a:xfrm>
            <a:off x="2560169" y="1120226"/>
            <a:ext cx="32096" cy="350167"/>
          </a:xfrm>
          <a:custGeom>
            <a:rect b="b" l="l" r="r" t="t"/>
            <a:pathLst>
              <a:path extrusionOk="0" h="4364" w="40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42"/>
          <p:cNvSpPr/>
          <p:nvPr/>
        </p:nvSpPr>
        <p:spPr>
          <a:xfrm>
            <a:off x="2607029" y="1536904"/>
            <a:ext cx="78956" cy="54322"/>
          </a:xfrm>
          <a:custGeom>
            <a:rect b="b" l="l" r="r" t="t"/>
            <a:pathLst>
              <a:path extrusionOk="0" h="677" w="984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42"/>
          <p:cNvSpPr/>
          <p:nvPr/>
        </p:nvSpPr>
        <p:spPr>
          <a:xfrm>
            <a:off x="2607029" y="1551668"/>
            <a:ext cx="73981" cy="39558"/>
          </a:xfrm>
          <a:custGeom>
            <a:rect b="b" l="l" r="r" t="t"/>
            <a:pathLst>
              <a:path extrusionOk="0" h="493" w="922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42"/>
          <p:cNvSpPr/>
          <p:nvPr/>
        </p:nvSpPr>
        <p:spPr>
          <a:xfrm>
            <a:off x="2653808" y="1546773"/>
            <a:ext cx="330509" cy="165214"/>
          </a:xfrm>
          <a:custGeom>
            <a:rect b="b" l="l" r="r" t="t"/>
            <a:pathLst>
              <a:path extrusionOk="0" h="2059" w="4119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42"/>
          <p:cNvSpPr/>
          <p:nvPr/>
        </p:nvSpPr>
        <p:spPr>
          <a:xfrm>
            <a:off x="2656295" y="1546773"/>
            <a:ext cx="328021" cy="152937"/>
          </a:xfrm>
          <a:custGeom>
            <a:rect b="b" l="l" r="r" t="t"/>
            <a:pathLst>
              <a:path extrusionOk="0" h="1906" w="4088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42"/>
          <p:cNvSpPr/>
          <p:nvPr/>
        </p:nvSpPr>
        <p:spPr>
          <a:xfrm>
            <a:off x="2498546" y="1536904"/>
            <a:ext cx="81444" cy="54322"/>
          </a:xfrm>
          <a:custGeom>
            <a:rect b="b" l="l" r="r" t="t"/>
            <a:pathLst>
              <a:path extrusionOk="0" h="677" w="1015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42"/>
          <p:cNvSpPr/>
          <p:nvPr/>
        </p:nvSpPr>
        <p:spPr>
          <a:xfrm>
            <a:off x="2505928" y="1551668"/>
            <a:ext cx="74062" cy="39558"/>
          </a:xfrm>
          <a:custGeom>
            <a:rect b="b" l="l" r="r" t="t"/>
            <a:pathLst>
              <a:path extrusionOk="0" h="493" w="923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42"/>
          <p:cNvSpPr/>
          <p:nvPr/>
        </p:nvSpPr>
        <p:spPr>
          <a:xfrm>
            <a:off x="2202707" y="1546773"/>
            <a:ext cx="330428" cy="165214"/>
          </a:xfrm>
          <a:custGeom>
            <a:rect b="b" l="l" r="r" t="t"/>
            <a:pathLst>
              <a:path extrusionOk="0" h="2059" w="4118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42"/>
          <p:cNvSpPr/>
          <p:nvPr/>
        </p:nvSpPr>
        <p:spPr>
          <a:xfrm>
            <a:off x="2202707" y="1546773"/>
            <a:ext cx="327941" cy="152937"/>
          </a:xfrm>
          <a:custGeom>
            <a:rect b="b" l="l" r="r" t="t"/>
            <a:pathLst>
              <a:path extrusionOk="0" h="1906" w="4087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42"/>
          <p:cNvSpPr/>
          <p:nvPr/>
        </p:nvSpPr>
        <p:spPr>
          <a:xfrm>
            <a:off x="2550300" y="1605909"/>
            <a:ext cx="86338" cy="882720"/>
          </a:xfrm>
          <a:custGeom>
            <a:rect b="b" l="l" r="r" t="t"/>
            <a:pathLst>
              <a:path extrusionOk="0" h="11001" w="1076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42"/>
          <p:cNvSpPr/>
          <p:nvPr/>
        </p:nvSpPr>
        <p:spPr>
          <a:xfrm>
            <a:off x="2592185" y="1605909"/>
            <a:ext cx="44453" cy="882720"/>
          </a:xfrm>
          <a:custGeom>
            <a:rect b="b" l="l" r="r" t="t"/>
            <a:pathLst>
              <a:path extrusionOk="0" h="11001" w="554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42"/>
          <p:cNvSpPr/>
          <p:nvPr/>
        </p:nvSpPr>
        <p:spPr>
          <a:xfrm>
            <a:off x="2555195" y="1499914"/>
            <a:ext cx="76549" cy="76469"/>
          </a:xfrm>
          <a:custGeom>
            <a:rect b="b" l="l" r="r" t="t"/>
            <a:pathLst>
              <a:path extrusionOk="0" h="953" w="954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42"/>
          <p:cNvSpPr/>
          <p:nvPr/>
        </p:nvSpPr>
        <p:spPr>
          <a:xfrm>
            <a:off x="2570039" y="1514678"/>
            <a:ext cx="46860" cy="46940"/>
          </a:xfrm>
          <a:custGeom>
            <a:rect b="b" l="l" r="r" t="t"/>
            <a:pathLst>
              <a:path extrusionOk="0" h="585" w="584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42"/>
          <p:cNvSpPr/>
          <p:nvPr/>
        </p:nvSpPr>
        <p:spPr>
          <a:xfrm>
            <a:off x="2089250" y="1788371"/>
            <a:ext cx="17332" cy="46940"/>
          </a:xfrm>
          <a:custGeom>
            <a:rect b="b" l="l" r="r" t="t"/>
            <a:pathLst>
              <a:path extrusionOk="0" h="585" w="216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42"/>
          <p:cNvSpPr/>
          <p:nvPr/>
        </p:nvSpPr>
        <p:spPr>
          <a:xfrm>
            <a:off x="2099119" y="1788371"/>
            <a:ext cx="7462" cy="46940"/>
          </a:xfrm>
          <a:custGeom>
            <a:rect b="b" l="l" r="r" t="t"/>
            <a:pathLst>
              <a:path extrusionOk="0" h="585" w="93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42"/>
          <p:cNvSpPr/>
          <p:nvPr/>
        </p:nvSpPr>
        <p:spPr>
          <a:xfrm>
            <a:off x="2086763" y="1697140"/>
            <a:ext cx="22307" cy="56810"/>
          </a:xfrm>
          <a:custGeom>
            <a:rect b="b" l="l" r="r" t="t"/>
            <a:pathLst>
              <a:path extrusionOk="0" h="708" w="278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42"/>
          <p:cNvSpPr/>
          <p:nvPr/>
        </p:nvSpPr>
        <p:spPr>
          <a:xfrm>
            <a:off x="2099119" y="1697140"/>
            <a:ext cx="9950" cy="56810"/>
          </a:xfrm>
          <a:custGeom>
            <a:rect b="b" l="l" r="r" t="t"/>
            <a:pathLst>
              <a:path extrusionOk="0" h="708" w="124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42"/>
          <p:cNvSpPr/>
          <p:nvPr/>
        </p:nvSpPr>
        <p:spPr>
          <a:xfrm>
            <a:off x="2071999" y="1450567"/>
            <a:ext cx="51835" cy="266397"/>
          </a:xfrm>
          <a:custGeom>
            <a:rect b="b" l="l" r="r" t="t"/>
            <a:pathLst>
              <a:path extrusionOk="0" h="3320" w="646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42"/>
          <p:cNvSpPr/>
          <p:nvPr/>
        </p:nvSpPr>
        <p:spPr>
          <a:xfrm>
            <a:off x="2071999" y="1450567"/>
            <a:ext cx="27201" cy="266397"/>
          </a:xfrm>
          <a:custGeom>
            <a:rect b="b" l="l" r="r" t="t"/>
            <a:pathLst>
              <a:path extrusionOk="0" h="3320" w="339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42"/>
          <p:cNvSpPr/>
          <p:nvPr/>
        </p:nvSpPr>
        <p:spPr>
          <a:xfrm>
            <a:off x="2108989" y="1768632"/>
            <a:ext cx="59217" cy="39558"/>
          </a:xfrm>
          <a:custGeom>
            <a:rect b="b" l="l" r="r" t="t"/>
            <a:pathLst>
              <a:path extrusionOk="0" h="493" w="738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42"/>
          <p:cNvSpPr/>
          <p:nvPr/>
        </p:nvSpPr>
        <p:spPr>
          <a:xfrm>
            <a:off x="2108989" y="1778502"/>
            <a:ext cx="56810" cy="29689"/>
          </a:xfrm>
          <a:custGeom>
            <a:rect b="b" l="l" r="r" t="t"/>
            <a:pathLst>
              <a:path extrusionOk="0" h="370" w="708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42"/>
          <p:cNvSpPr/>
          <p:nvPr/>
        </p:nvSpPr>
        <p:spPr>
          <a:xfrm>
            <a:off x="2143491" y="1773527"/>
            <a:ext cx="251552" cy="125816"/>
          </a:xfrm>
          <a:custGeom>
            <a:rect b="b" l="l" r="r" t="t"/>
            <a:pathLst>
              <a:path extrusionOk="0" h="1568" w="3135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42"/>
          <p:cNvSpPr/>
          <p:nvPr/>
        </p:nvSpPr>
        <p:spPr>
          <a:xfrm>
            <a:off x="2145979" y="1773527"/>
            <a:ext cx="249065" cy="116027"/>
          </a:xfrm>
          <a:custGeom>
            <a:rect b="b" l="l" r="r" t="t"/>
            <a:pathLst>
              <a:path extrusionOk="0" h="1446" w="3104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42"/>
          <p:cNvSpPr/>
          <p:nvPr/>
        </p:nvSpPr>
        <p:spPr>
          <a:xfrm>
            <a:off x="2027627" y="1768632"/>
            <a:ext cx="59217" cy="39558"/>
          </a:xfrm>
          <a:custGeom>
            <a:rect b="b" l="l" r="r" t="t"/>
            <a:pathLst>
              <a:path extrusionOk="0" h="493" w="738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42"/>
          <p:cNvSpPr/>
          <p:nvPr/>
        </p:nvSpPr>
        <p:spPr>
          <a:xfrm>
            <a:off x="2030114" y="1778502"/>
            <a:ext cx="56730" cy="29689"/>
          </a:xfrm>
          <a:custGeom>
            <a:rect b="b" l="l" r="r" t="t"/>
            <a:pathLst>
              <a:path extrusionOk="0" h="370" w="707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42"/>
          <p:cNvSpPr/>
          <p:nvPr/>
        </p:nvSpPr>
        <p:spPr>
          <a:xfrm>
            <a:off x="1803280" y="1773527"/>
            <a:ext cx="249065" cy="125816"/>
          </a:xfrm>
          <a:custGeom>
            <a:rect b="b" l="l" r="r" t="t"/>
            <a:pathLst>
              <a:path extrusionOk="0" h="1568" w="3104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42"/>
          <p:cNvSpPr/>
          <p:nvPr/>
        </p:nvSpPr>
        <p:spPr>
          <a:xfrm>
            <a:off x="1803280" y="1773527"/>
            <a:ext cx="246658" cy="116027"/>
          </a:xfrm>
          <a:custGeom>
            <a:rect b="b" l="l" r="r" t="t"/>
            <a:pathLst>
              <a:path extrusionOk="0" h="1446" w="3074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42"/>
          <p:cNvSpPr/>
          <p:nvPr/>
        </p:nvSpPr>
        <p:spPr>
          <a:xfrm>
            <a:off x="2064617" y="1820386"/>
            <a:ext cx="66599" cy="668239"/>
          </a:xfrm>
          <a:custGeom>
            <a:rect b="b" l="l" r="r" t="t"/>
            <a:pathLst>
              <a:path extrusionOk="0" h="8328" w="83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42"/>
          <p:cNvSpPr/>
          <p:nvPr/>
        </p:nvSpPr>
        <p:spPr>
          <a:xfrm>
            <a:off x="2099119" y="1820386"/>
            <a:ext cx="32096" cy="668239"/>
          </a:xfrm>
          <a:custGeom>
            <a:rect b="b" l="l" r="r" t="t"/>
            <a:pathLst>
              <a:path extrusionOk="0" h="8328" w="40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42"/>
          <p:cNvSpPr/>
          <p:nvPr/>
        </p:nvSpPr>
        <p:spPr>
          <a:xfrm>
            <a:off x="2069511" y="1739024"/>
            <a:ext cx="56810" cy="59297"/>
          </a:xfrm>
          <a:custGeom>
            <a:rect b="b" l="l" r="r" t="t"/>
            <a:pathLst>
              <a:path extrusionOk="0" h="739" w="708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42"/>
          <p:cNvSpPr/>
          <p:nvPr/>
        </p:nvSpPr>
        <p:spPr>
          <a:xfrm>
            <a:off x="2081868" y="1751381"/>
            <a:ext cx="34583" cy="34583"/>
          </a:xfrm>
          <a:custGeom>
            <a:rect b="b" l="l" r="r" t="t"/>
            <a:pathLst>
              <a:path extrusionOk="0" h="431" w="431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42"/>
          <p:cNvSpPr/>
          <p:nvPr/>
        </p:nvSpPr>
        <p:spPr>
          <a:xfrm>
            <a:off x="3043365" y="1936250"/>
            <a:ext cx="12437" cy="37071"/>
          </a:xfrm>
          <a:custGeom>
            <a:rect b="b" l="l" r="r" t="t"/>
            <a:pathLst>
              <a:path extrusionOk="0" h="462" w="155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42"/>
          <p:cNvSpPr/>
          <p:nvPr/>
        </p:nvSpPr>
        <p:spPr>
          <a:xfrm>
            <a:off x="3048260" y="1936250"/>
            <a:ext cx="7543" cy="37071"/>
          </a:xfrm>
          <a:custGeom>
            <a:rect b="b" l="l" r="r" t="t"/>
            <a:pathLst>
              <a:path extrusionOk="0" h="462" w="94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42"/>
          <p:cNvSpPr/>
          <p:nvPr/>
        </p:nvSpPr>
        <p:spPr>
          <a:xfrm>
            <a:off x="3040878" y="1864758"/>
            <a:ext cx="17332" cy="44453"/>
          </a:xfrm>
          <a:custGeom>
            <a:rect b="b" l="l" r="r" t="t"/>
            <a:pathLst>
              <a:path extrusionOk="0" h="554" w="216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42"/>
          <p:cNvSpPr/>
          <p:nvPr/>
        </p:nvSpPr>
        <p:spPr>
          <a:xfrm>
            <a:off x="3048260" y="1864758"/>
            <a:ext cx="9950" cy="44453"/>
          </a:xfrm>
          <a:custGeom>
            <a:rect b="b" l="l" r="r" t="t"/>
            <a:pathLst>
              <a:path extrusionOk="0" h="554" w="124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42"/>
          <p:cNvSpPr/>
          <p:nvPr/>
        </p:nvSpPr>
        <p:spPr>
          <a:xfrm>
            <a:off x="3028601" y="1670019"/>
            <a:ext cx="41966" cy="209667"/>
          </a:xfrm>
          <a:custGeom>
            <a:rect b="b" l="l" r="r" t="t"/>
            <a:pathLst>
              <a:path extrusionOk="0" h="2613" w="523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42"/>
          <p:cNvSpPr/>
          <p:nvPr/>
        </p:nvSpPr>
        <p:spPr>
          <a:xfrm>
            <a:off x="3028601" y="1670019"/>
            <a:ext cx="19739" cy="209667"/>
          </a:xfrm>
          <a:custGeom>
            <a:rect b="b" l="l" r="r" t="t"/>
            <a:pathLst>
              <a:path extrusionOk="0" h="2613" w="246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42"/>
          <p:cNvSpPr/>
          <p:nvPr/>
        </p:nvSpPr>
        <p:spPr>
          <a:xfrm>
            <a:off x="3058129" y="1918999"/>
            <a:ext cx="46940" cy="34583"/>
          </a:xfrm>
          <a:custGeom>
            <a:rect b="b" l="l" r="r" t="t"/>
            <a:pathLst>
              <a:path extrusionOk="0" h="431" w="585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42"/>
          <p:cNvSpPr/>
          <p:nvPr/>
        </p:nvSpPr>
        <p:spPr>
          <a:xfrm>
            <a:off x="3058129" y="1928868"/>
            <a:ext cx="44453" cy="24714"/>
          </a:xfrm>
          <a:custGeom>
            <a:rect b="b" l="l" r="r" t="t"/>
            <a:pathLst>
              <a:path extrusionOk="0" h="308" w="554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3085250" y="1926381"/>
            <a:ext cx="197310" cy="98695"/>
          </a:xfrm>
          <a:custGeom>
            <a:rect b="b" l="l" r="r" t="t"/>
            <a:pathLst>
              <a:path extrusionOk="0" h="1230" w="2459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3087737" y="1926381"/>
            <a:ext cx="194823" cy="91313"/>
          </a:xfrm>
          <a:custGeom>
            <a:rect b="b" l="l" r="r" t="t"/>
            <a:pathLst>
              <a:path extrusionOk="0" h="1138" w="2428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2994099" y="1918999"/>
            <a:ext cx="46860" cy="34583"/>
          </a:xfrm>
          <a:custGeom>
            <a:rect b="b" l="l" r="r" t="t"/>
            <a:pathLst>
              <a:path extrusionOk="0" h="431" w="584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2996506" y="1928868"/>
            <a:ext cx="44453" cy="24714"/>
          </a:xfrm>
          <a:custGeom>
            <a:rect b="b" l="l" r="r" t="t"/>
            <a:pathLst>
              <a:path extrusionOk="0" h="308" w="554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2816531" y="1926381"/>
            <a:ext cx="197310" cy="98695"/>
          </a:xfrm>
          <a:custGeom>
            <a:rect b="b" l="l" r="r" t="t"/>
            <a:pathLst>
              <a:path extrusionOk="0" h="1230" w="2459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2816531" y="1926381"/>
            <a:ext cx="194903" cy="91313"/>
          </a:xfrm>
          <a:custGeom>
            <a:rect b="b" l="l" r="r" t="t"/>
            <a:pathLst>
              <a:path extrusionOk="0" h="1138" w="2429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42"/>
          <p:cNvSpPr/>
          <p:nvPr/>
        </p:nvSpPr>
        <p:spPr>
          <a:xfrm>
            <a:off x="3023627" y="1960964"/>
            <a:ext cx="51835" cy="527658"/>
          </a:xfrm>
          <a:custGeom>
            <a:rect b="b" l="l" r="r" t="t"/>
            <a:pathLst>
              <a:path extrusionOk="0" h="6576" w="646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42"/>
          <p:cNvSpPr/>
          <p:nvPr/>
        </p:nvSpPr>
        <p:spPr>
          <a:xfrm>
            <a:off x="3048260" y="1960964"/>
            <a:ext cx="27201" cy="527658"/>
          </a:xfrm>
          <a:custGeom>
            <a:rect b="b" l="l" r="r" t="t"/>
            <a:pathLst>
              <a:path extrusionOk="0" h="6576" w="339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42"/>
          <p:cNvSpPr/>
          <p:nvPr/>
        </p:nvSpPr>
        <p:spPr>
          <a:xfrm>
            <a:off x="3026114" y="1896853"/>
            <a:ext cx="46940" cy="46940"/>
          </a:xfrm>
          <a:custGeom>
            <a:rect b="b" l="l" r="r" t="t"/>
            <a:pathLst>
              <a:path extrusionOk="0" h="585" w="585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42"/>
          <p:cNvSpPr/>
          <p:nvPr/>
        </p:nvSpPr>
        <p:spPr>
          <a:xfrm>
            <a:off x="3035983" y="1906722"/>
            <a:ext cx="27201" cy="27201"/>
          </a:xfrm>
          <a:custGeom>
            <a:rect b="b" l="l" r="r" t="t"/>
            <a:pathLst>
              <a:path extrusionOk="0" h="339" w="339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42"/>
          <p:cNvSpPr/>
          <p:nvPr/>
        </p:nvSpPr>
        <p:spPr>
          <a:xfrm>
            <a:off x="2828888" y="1339678"/>
            <a:ext cx="468521" cy="180059"/>
          </a:xfrm>
          <a:custGeom>
            <a:rect b="b" l="l" r="r" t="t"/>
            <a:pathLst>
              <a:path extrusionOk="0" h="2244" w="5839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42"/>
          <p:cNvSpPr/>
          <p:nvPr/>
        </p:nvSpPr>
        <p:spPr>
          <a:xfrm>
            <a:off x="1527180" y="2414551"/>
            <a:ext cx="29609" cy="56810"/>
          </a:xfrm>
          <a:custGeom>
            <a:rect b="b" l="l" r="r" t="t"/>
            <a:pathLst>
              <a:path extrusionOk="0" h="708" w="369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42"/>
          <p:cNvSpPr/>
          <p:nvPr/>
        </p:nvSpPr>
        <p:spPr>
          <a:xfrm>
            <a:off x="1527180" y="2414551"/>
            <a:ext cx="29609" cy="56810"/>
          </a:xfrm>
          <a:custGeom>
            <a:rect b="b" l="l" r="r" t="t"/>
            <a:pathLst>
              <a:path extrusionOk="0" fill="none" h="708" w="369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42"/>
          <p:cNvSpPr/>
          <p:nvPr/>
        </p:nvSpPr>
        <p:spPr>
          <a:xfrm>
            <a:off x="1541944" y="2414551"/>
            <a:ext cx="14844" cy="56810"/>
          </a:xfrm>
          <a:custGeom>
            <a:rect b="b" l="l" r="r" t="t"/>
            <a:pathLst>
              <a:path extrusionOk="0" h="708" w="185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42"/>
          <p:cNvSpPr/>
          <p:nvPr/>
        </p:nvSpPr>
        <p:spPr>
          <a:xfrm>
            <a:off x="1541944" y="2414551"/>
            <a:ext cx="14844" cy="56810"/>
          </a:xfrm>
          <a:custGeom>
            <a:rect b="b" l="l" r="r" t="t"/>
            <a:pathLst>
              <a:path extrusionOk="0" fill="none" h="708" w="185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42"/>
          <p:cNvSpPr/>
          <p:nvPr/>
        </p:nvSpPr>
        <p:spPr>
          <a:xfrm>
            <a:off x="1394064" y="2241958"/>
            <a:ext cx="295925" cy="199798"/>
          </a:xfrm>
          <a:custGeom>
            <a:rect b="b" l="l" r="r" t="t"/>
            <a:pathLst>
              <a:path extrusionOk="0" h="2490" w="3688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42"/>
          <p:cNvSpPr/>
          <p:nvPr/>
        </p:nvSpPr>
        <p:spPr>
          <a:xfrm>
            <a:off x="1394064" y="2241958"/>
            <a:ext cx="295925" cy="199798"/>
          </a:xfrm>
          <a:custGeom>
            <a:rect b="b" l="l" r="r" t="t"/>
            <a:pathLst>
              <a:path extrusionOk="0" fill="none" h="2490" w="3688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42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42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42"/>
          <p:cNvSpPr/>
          <p:nvPr/>
        </p:nvSpPr>
        <p:spPr>
          <a:xfrm>
            <a:off x="1500059" y="2251827"/>
            <a:ext cx="83851" cy="83931"/>
          </a:xfrm>
          <a:custGeom>
            <a:rect b="b" l="l" r="r" t="t"/>
            <a:pathLst>
              <a:path extrusionOk="0" h="1046" w="1045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42"/>
          <p:cNvSpPr/>
          <p:nvPr/>
        </p:nvSpPr>
        <p:spPr>
          <a:xfrm>
            <a:off x="1500059" y="2251827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42"/>
          <p:cNvSpPr/>
          <p:nvPr/>
        </p:nvSpPr>
        <p:spPr>
          <a:xfrm>
            <a:off x="1593697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42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42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42"/>
          <p:cNvSpPr/>
          <p:nvPr/>
        </p:nvSpPr>
        <p:spPr>
          <a:xfrm>
            <a:off x="1500059" y="2345546"/>
            <a:ext cx="83851" cy="83931"/>
          </a:xfrm>
          <a:custGeom>
            <a:rect b="b" l="l" r="r" t="t"/>
            <a:pathLst>
              <a:path extrusionOk="0" h="1046" w="1045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42"/>
          <p:cNvSpPr/>
          <p:nvPr/>
        </p:nvSpPr>
        <p:spPr>
          <a:xfrm>
            <a:off x="1500059" y="2345546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42"/>
          <p:cNvSpPr/>
          <p:nvPr/>
        </p:nvSpPr>
        <p:spPr>
          <a:xfrm>
            <a:off x="1593697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42"/>
          <p:cNvSpPr/>
          <p:nvPr/>
        </p:nvSpPr>
        <p:spPr>
          <a:xfrm>
            <a:off x="1394064" y="2241958"/>
            <a:ext cx="165214" cy="199798"/>
          </a:xfrm>
          <a:custGeom>
            <a:rect b="b" l="l" r="r" t="t"/>
            <a:pathLst>
              <a:path extrusionOk="0" h="2490" w="2059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2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42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42"/>
          <p:cNvSpPr/>
          <p:nvPr/>
        </p:nvSpPr>
        <p:spPr>
          <a:xfrm>
            <a:off x="1394064" y="2241958"/>
            <a:ext cx="165214" cy="199798"/>
          </a:xfrm>
          <a:custGeom>
            <a:rect b="b" l="l" r="r" t="t"/>
            <a:pathLst>
              <a:path extrusionOk="0" fill="none" h="2490" w="2059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42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42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42"/>
          <p:cNvSpPr/>
          <p:nvPr/>
        </p:nvSpPr>
        <p:spPr>
          <a:xfrm>
            <a:off x="1500059" y="2251827"/>
            <a:ext cx="39478" cy="83931"/>
          </a:xfrm>
          <a:custGeom>
            <a:rect b="b" l="l" r="r" t="t"/>
            <a:pathLst>
              <a:path extrusionOk="0" h="1046" w="492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42"/>
          <p:cNvSpPr/>
          <p:nvPr/>
        </p:nvSpPr>
        <p:spPr>
          <a:xfrm>
            <a:off x="1500059" y="2251827"/>
            <a:ext cx="39478" cy="83931"/>
          </a:xfrm>
          <a:custGeom>
            <a:rect b="b" l="l" r="r" t="t"/>
            <a:pathLst>
              <a:path extrusionOk="0" fill="none" h="1046" w="492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42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42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42"/>
          <p:cNvSpPr/>
          <p:nvPr/>
        </p:nvSpPr>
        <p:spPr>
          <a:xfrm>
            <a:off x="1500059" y="2345546"/>
            <a:ext cx="56730" cy="83931"/>
          </a:xfrm>
          <a:custGeom>
            <a:rect b="b" l="l" r="r" t="t"/>
            <a:pathLst>
              <a:path extrusionOk="0" h="1046" w="707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42"/>
          <p:cNvSpPr/>
          <p:nvPr/>
        </p:nvSpPr>
        <p:spPr>
          <a:xfrm>
            <a:off x="1500059" y="2345546"/>
            <a:ext cx="56730" cy="83931"/>
          </a:xfrm>
          <a:custGeom>
            <a:rect b="b" l="l" r="r" t="t"/>
            <a:pathLst>
              <a:path extrusionOk="0" fill="none" h="1046" w="707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42"/>
          <p:cNvSpPr/>
          <p:nvPr/>
        </p:nvSpPr>
        <p:spPr>
          <a:xfrm>
            <a:off x="1519798" y="2471279"/>
            <a:ext cx="44453" cy="4975"/>
          </a:xfrm>
          <a:custGeom>
            <a:rect b="b" l="l" r="r" t="t"/>
            <a:pathLst>
              <a:path extrusionOk="0" h="62" w="554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42"/>
          <p:cNvSpPr/>
          <p:nvPr/>
        </p:nvSpPr>
        <p:spPr>
          <a:xfrm>
            <a:off x="1541944" y="2471279"/>
            <a:ext cx="22307" cy="4975"/>
          </a:xfrm>
          <a:custGeom>
            <a:rect b="b" l="l" r="r" t="t"/>
            <a:pathLst>
              <a:path extrusionOk="0" h="62" w="278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42"/>
          <p:cNvSpPr/>
          <p:nvPr/>
        </p:nvSpPr>
        <p:spPr>
          <a:xfrm>
            <a:off x="1887129" y="2414551"/>
            <a:ext cx="29609" cy="56810"/>
          </a:xfrm>
          <a:custGeom>
            <a:rect b="b" l="l" r="r" t="t"/>
            <a:pathLst>
              <a:path extrusionOk="0" h="708" w="369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42"/>
          <p:cNvSpPr/>
          <p:nvPr/>
        </p:nvSpPr>
        <p:spPr>
          <a:xfrm>
            <a:off x="1887129" y="2414551"/>
            <a:ext cx="29609" cy="56810"/>
          </a:xfrm>
          <a:custGeom>
            <a:rect b="b" l="l" r="r" t="t"/>
            <a:pathLst>
              <a:path extrusionOk="0" fill="none" h="708" w="369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42"/>
          <p:cNvSpPr/>
          <p:nvPr/>
        </p:nvSpPr>
        <p:spPr>
          <a:xfrm>
            <a:off x="1901893" y="2414551"/>
            <a:ext cx="14844" cy="56810"/>
          </a:xfrm>
          <a:custGeom>
            <a:rect b="b" l="l" r="r" t="t"/>
            <a:pathLst>
              <a:path extrusionOk="0" h="708" w="185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42"/>
          <p:cNvSpPr/>
          <p:nvPr/>
        </p:nvSpPr>
        <p:spPr>
          <a:xfrm>
            <a:off x="1901893" y="2414551"/>
            <a:ext cx="14844" cy="56810"/>
          </a:xfrm>
          <a:custGeom>
            <a:rect b="b" l="l" r="r" t="t"/>
            <a:pathLst>
              <a:path extrusionOk="0" fill="none" h="708" w="185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42"/>
          <p:cNvSpPr/>
          <p:nvPr/>
        </p:nvSpPr>
        <p:spPr>
          <a:xfrm>
            <a:off x="1753934" y="2241958"/>
            <a:ext cx="296005" cy="199798"/>
          </a:xfrm>
          <a:custGeom>
            <a:rect b="b" l="l" r="r" t="t"/>
            <a:pathLst>
              <a:path extrusionOk="0" h="2490" w="3689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42"/>
          <p:cNvSpPr/>
          <p:nvPr/>
        </p:nvSpPr>
        <p:spPr>
          <a:xfrm>
            <a:off x="1753934" y="2241958"/>
            <a:ext cx="296005" cy="199798"/>
          </a:xfrm>
          <a:custGeom>
            <a:rect b="b" l="l" r="r" t="t"/>
            <a:pathLst>
              <a:path extrusionOk="0" fill="none" h="2490" w="3689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42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h="1046" w="1077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42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42"/>
          <p:cNvSpPr/>
          <p:nvPr/>
        </p:nvSpPr>
        <p:spPr>
          <a:xfrm>
            <a:off x="1860009" y="2251827"/>
            <a:ext cx="83851" cy="83931"/>
          </a:xfrm>
          <a:custGeom>
            <a:rect b="b" l="l" r="r" t="t"/>
            <a:pathLst>
              <a:path extrusionOk="0" h="1046" w="1045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42"/>
          <p:cNvSpPr/>
          <p:nvPr/>
        </p:nvSpPr>
        <p:spPr>
          <a:xfrm>
            <a:off x="1860009" y="2251827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42"/>
          <p:cNvSpPr/>
          <p:nvPr/>
        </p:nvSpPr>
        <p:spPr>
          <a:xfrm>
            <a:off x="1953647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42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h="1046" w="1077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42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42"/>
          <p:cNvSpPr/>
          <p:nvPr/>
        </p:nvSpPr>
        <p:spPr>
          <a:xfrm>
            <a:off x="1860009" y="2345546"/>
            <a:ext cx="83851" cy="83931"/>
          </a:xfrm>
          <a:custGeom>
            <a:rect b="b" l="l" r="r" t="t"/>
            <a:pathLst>
              <a:path extrusionOk="0" h="1046" w="1045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42"/>
          <p:cNvSpPr/>
          <p:nvPr/>
        </p:nvSpPr>
        <p:spPr>
          <a:xfrm>
            <a:off x="1860009" y="2345546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42"/>
          <p:cNvSpPr/>
          <p:nvPr/>
        </p:nvSpPr>
        <p:spPr>
          <a:xfrm>
            <a:off x="1953647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42"/>
          <p:cNvSpPr/>
          <p:nvPr/>
        </p:nvSpPr>
        <p:spPr>
          <a:xfrm>
            <a:off x="1753934" y="2241958"/>
            <a:ext cx="165294" cy="199798"/>
          </a:xfrm>
          <a:custGeom>
            <a:rect b="b" l="l" r="r" t="t"/>
            <a:pathLst>
              <a:path extrusionOk="0" h="2490" w="206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42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42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42"/>
          <p:cNvSpPr/>
          <p:nvPr/>
        </p:nvSpPr>
        <p:spPr>
          <a:xfrm>
            <a:off x="1753934" y="2241958"/>
            <a:ext cx="165294" cy="199798"/>
          </a:xfrm>
          <a:custGeom>
            <a:rect b="b" l="l" r="r" t="t"/>
            <a:pathLst>
              <a:path extrusionOk="0" fill="none" h="2490" w="206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42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h="1046" w="1077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42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42"/>
          <p:cNvSpPr/>
          <p:nvPr/>
        </p:nvSpPr>
        <p:spPr>
          <a:xfrm>
            <a:off x="1860009" y="2251827"/>
            <a:ext cx="39478" cy="83931"/>
          </a:xfrm>
          <a:custGeom>
            <a:rect b="b" l="l" r="r" t="t"/>
            <a:pathLst>
              <a:path extrusionOk="0" h="1046" w="492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42"/>
          <p:cNvSpPr/>
          <p:nvPr/>
        </p:nvSpPr>
        <p:spPr>
          <a:xfrm>
            <a:off x="1860009" y="2251827"/>
            <a:ext cx="39478" cy="83931"/>
          </a:xfrm>
          <a:custGeom>
            <a:rect b="b" l="l" r="r" t="t"/>
            <a:pathLst>
              <a:path extrusionOk="0" fill="none" h="1046" w="492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42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h="1046" w="1077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42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42"/>
          <p:cNvSpPr/>
          <p:nvPr/>
        </p:nvSpPr>
        <p:spPr>
          <a:xfrm>
            <a:off x="1860009" y="2345546"/>
            <a:ext cx="56730" cy="83931"/>
          </a:xfrm>
          <a:custGeom>
            <a:rect b="b" l="l" r="r" t="t"/>
            <a:pathLst>
              <a:path extrusionOk="0" h="1046" w="707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42"/>
          <p:cNvSpPr/>
          <p:nvPr/>
        </p:nvSpPr>
        <p:spPr>
          <a:xfrm>
            <a:off x="1860009" y="2345546"/>
            <a:ext cx="56730" cy="83931"/>
          </a:xfrm>
          <a:custGeom>
            <a:rect b="b" l="l" r="r" t="t"/>
            <a:pathLst>
              <a:path extrusionOk="0" fill="none" h="1046" w="707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42"/>
          <p:cNvSpPr/>
          <p:nvPr/>
        </p:nvSpPr>
        <p:spPr>
          <a:xfrm>
            <a:off x="1879667" y="2471279"/>
            <a:ext cx="42046" cy="4975"/>
          </a:xfrm>
          <a:custGeom>
            <a:rect b="b" l="l" r="r" t="t"/>
            <a:pathLst>
              <a:path extrusionOk="0" h="62" w="524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2"/>
          <p:cNvSpPr/>
          <p:nvPr/>
        </p:nvSpPr>
        <p:spPr>
          <a:xfrm>
            <a:off x="1901893" y="2471279"/>
            <a:ext cx="19819" cy="4975"/>
          </a:xfrm>
          <a:custGeom>
            <a:rect b="b" l="l" r="r" t="t"/>
            <a:pathLst>
              <a:path extrusionOk="0" h="62" w="247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2"/>
          <p:cNvSpPr/>
          <p:nvPr/>
        </p:nvSpPr>
        <p:spPr>
          <a:xfrm>
            <a:off x="1549325" y="2355415"/>
            <a:ext cx="293518" cy="120841"/>
          </a:xfrm>
          <a:custGeom>
            <a:rect b="b" l="l" r="r" t="t"/>
            <a:pathLst>
              <a:path extrusionOk="0" h="1506" w="3658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2"/>
          <p:cNvSpPr/>
          <p:nvPr/>
        </p:nvSpPr>
        <p:spPr>
          <a:xfrm>
            <a:off x="1697285" y="2380048"/>
            <a:ext cx="231813" cy="96208"/>
          </a:xfrm>
          <a:custGeom>
            <a:rect b="b" l="l" r="r" t="t"/>
            <a:pathLst>
              <a:path extrusionOk="0" h="1199" w="2889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2"/>
          <p:cNvSpPr/>
          <p:nvPr/>
        </p:nvSpPr>
        <p:spPr>
          <a:xfrm>
            <a:off x="2542918" y="2375154"/>
            <a:ext cx="246578" cy="103590"/>
          </a:xfrm>
          <a:custGeom>
            <a:rect b="b" l="l" r="r" t="t"/>
            <a:pathLst>
              <a:path extrusionOk="0" h="1291" w="3073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42"/>
          <p:cNvSpPr/>
          <p:nvPr/>
        </p:nvSpPr>
        <p:spPr>
          <a:xfrm>
            <a:off x="2666164" y="2397300"/>
            <a:ext cx="197310" cy="81444"/>
          </a:xfrm>
          <a:custGeom>
            <a:rect b="b" l="l" r="r" t="t"/>
            <a:pathLst>
              <a:path extrusionOk="0" h="1015" w="2459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42"/>
          <p:cNvSpPr/>
          <p:nvPr/>
        </p:nvSpPr>
        <p:spPr>
          <a:xfrm>
            <a:off x="3119833" y="2355415"/>
            <a:ext cx="295925" cy="120841"/>
          </a:xfrm>
          <a:custGeom>
            <a:rect b="b" l="l" r="r" t="t"/>
            <a:pathLst>
              <a:path extrusionOk="0" h="1506" w="3688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42"/>
          <p:cNvSpPr/>
          <p:nvPr/>
        </p:nvSpPr>
        <p:spPr>
          <a:xfrm>
            <a:off x="3016245" y="2392405"/>
            <a:ext cx="207180" cy="83851"/>
          </a:xfrm>
          <a:custGeom>
            <a:rect b="b" l="l" r="r" t="t"/>
            <a:pathLst>
              <a:path extrusionOk="0" h="1045" w="2582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42"/>
          <p:cNvSpPr/>
          <p:nvPr/>
        </p:nvSpPr>
        <p:spPr>
          <a:xfrm>
            <a:off x="464582" y="4707361"/>
            <a:ext cx="4245579" cy="24714"/>
          </a:xfrm>
          <a:custGeom>
            <a:rect b="b" l="l" r="r" t="t"/>
            <a:pathLst>
              <a:path extrusionOk="0" h="308" w="52911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42"/>
          <p:cNvSpPr/>
          <p:nvPr/>
        </p:nvSpPr>
        <p:spPr>
          <a:xfrm>
            <a:off x="2799280" y="3696599"/>
            <a:ext cx="340298" cy="340298"/>
          </a:xfrm>
          <a:custGeom>
            <a:rect b="b" l="l" r="r" t="t"/>
            <a:pathLst>
              <a:path extrusionOk="0" h="4241" w="4241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42"/>
          <p:cNvSpPr/>
          <p:nvPr/>
        </p:nvSpPr>
        <p:spPr>
          <a:xfrm>
            <a:off x="2969385" y="3696599"/>
            <a:ext cx="170189" cy="340298"/>
          </a:xfrm>
          <a:custGeom>
            <a:rect b="b" l="l" r="r" t="t"/>
            <a:pathLst>
              <a:path extrusionOk="0" h="4241" w="2121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42"/>
          <p:cNvSpPr/>
          <p:nvPr/>
        </p:nvSpPr>
        <p:spPr>
          <a:xfrm>
            <a:off x="2905275" y="3935709"/>
            <a:ext cx="103670" cy="214562"/>
          </a:xfrm>
          <a:custGeom>
            <a:rect b="b" l="l" r="r" t="t"/>
            <a:pathLst>
              <a:path extrusionOk="0" h="2674" w="1292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42"/>
          <p:cNvSpPr/>
          <p:nvPr/>
        </p:nvSpPr>
        <p:spPr>
          <a:xfrm>
            <a:off x="2969385" y="3935709"/>
            <a:ext cx="39558" cy="214562"/>
          </a:xfrm>
          <a:custGeom>
            <a:rect b="b" l="l" r="r" t="t"/>
            <a:pathLst>
              <a:path extrusionOk="0" h="2674" w="493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42"/>
          <p:cNvSpPr/>
          <p:nvPr/>
        </p:nvSpPr>
        <p:spPr>
          <a:xfrm>
            <a:off x="1056260" y="3792724"/>
            <a:ext cx="266317" cy="268804"/>
          </a:xfrm>
          <a:custGeom>
            <a:rect b="b" l="l" r="r" t="t"/>
            <a:pathLst>
              <a:path extrusionOk="0" h="3350" w="3319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42"/>
          <p:cNvSpPr/>
          <p:nvPr/>
        </p:nvSpPr>
        <p:spPr>
          <a:xfrm>
            <a:off x="1189376" y="3792724"/>
            <a:ext cx="133198" cy="268804"/>
          </a:xfrm>
          <a:custGeom>
            <a:rect b="b" l="l" r="r" t="t"/>
            <a:pathLst>
              <a:path extrusionOk="0" h="3350" w="166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1137622" y="3982568"/>
            <a:ext cx="83931" cy="167702"/>
          </a:xfrm>
          <a:custGeom>
            <a:rect b="b" l="l" r="r" t="t"/>
            <a:pathLst>
              <a:path extrusionOk="0" h="2090" w="1046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1189376" y="3982568"/>
            <a:ext cx="32176" cy="167702"/>
          </a:xfrm>
          <a:custGeom>
            <a:rect b="b" l="l" r="r" t="t"/>
            <a:pathLst>
              <a:path extrusionOk="0" h="2090" w="401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2754908" y="3753247"/>
            <a:ext cx="71574" cy="106077"/>
          </a:xfrm>
          <a:custGeom>
            <a:rect b="b" l="l" r="r" t="t"/>
            <a:pathLst>
              <a:path extrusionOk="0" h="1322" w="892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2752421" y="3753247"/>
            <a:ext cx="79036" cy="14925"/>
          </a:xfrm>
          <a:custGeom>
            <a:rect b="b" l="l" r="r" t="t"/>
            <a:pathLst>
              <a:path extrusionOk="0" h="186" w="985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42"/>
          <p:cNvSpPr/>
          <p:nvPr/>
        </p:nvSpPr>
        <p:spPr>
          <a:xfrm>
            <a:off x="2468938" y="3772986"/>
            <a:ext cx="424149" cy="382263"/>
          </a:xfrm>
          <a:custGeom>
            <a:rect b="b" l="l" r="r" t="t"/>
            <a:pathLst>
              <a:path extrusionOk="0" h="4764" w="5286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42"/>
          <p:cNvSpPr/>
          <p:nvPr/>
        </p:nvSpPr>
        <p:spPr>
          <a:xfrm>
            <a:off x="2468938" y="3772986"/>
            <a:ext cx="424149" cy="382263"/>
          </a:xfrm>
          <a:custGeom>
            <a:rect b="b" l="l" r="r" t="t"/>
            <a:pathLst>
              <a:path extrusionOk="0" fill="none" h="4764" w="5286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42"/>
          <p:cNvSpPr/>
          <p:nvPr/>
        </p:nvSpPr>
        <p:spPr>
          <a:xfrm>
            <a:off x="2468938" y="3772986"/>
            <a:ext cx="212074" cy="382263"/>
          </a:xfrm>
          <a:custGeom>
            <a:rect b="b" l="l" r="r" t="t"/>
            <a:pathLst>
              <a:path extrusionOk="0" h="4764" w="2643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2468938" y="3772986"/>
            <a:ext cx="212074" cy="382263"/>
          </a:xfrm>
          <a:custGeom>
            <a:rect b="b" l="l" r="r" t="t"/>
            <a:pathLst>
              <a:path extrusionOk="0" fill="none" h="4764" w="2643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42"/>
          <p:cNvSpPr/>
          <p:nvPr/>
        </p:nvSpPr>
        <p:spPr>
          <a:xfrm>
            <a:off x="2451687" y="3758222"/>
            <a:ext cx="458652" cy="133198"/>
          </a:xfrm>
          <a:custGeom>
            <a:rect b="b" l="l" r="r" t="t"/>
            <a:pathLst>
              <a:path extrusionOk="0" h="1660" w="5716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42"/>
          <p:cNvSpPr/>
          <p:nvPr/>
        </p:nvSpPr>
        <p:spPr>
          <a:xfrm>
            <a:off x="2525667" y="3913483"/>
            <a:ext cx="96208" cy="125816"/>
          </a:xfrm>
          <a:custGeom>
            <a:rect b="b" l="l" r="r" t="t"/>
            <a:pathLst>
              <a:path extrusionOk="0" h="1568" w="1199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2525667" y="3913483"/>
            <a:ext cx="96208" cy="125816"/>
          </a:xfrm>
          <a:custGeom>
            <a:rect b="b" l="l" r="r" t="t"/>
            <a:pathLst>
              <a:path extrusionOk="0" fill="none" h="1568" w="1199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2533049" y="3920945"/>
            <a:ext cx="81444" cy="110972"/>
          </a:xfrm>
          <a:custGeom>
            <a:rect b="b" l="l" r="r" t="t"/>
            <a:pathLst>
              <a:path extrusionOk="0" h="1383" w="1015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42"/>
          <p:cNvSpPr/>
          <p:nvPr/>
        </p:nvSpPr>
        <p:spPr>
          <a:xfrm>
            <a:off x="2533049" y="3920945"/>
            <a:ext cx="81444" cy="110972"/>
          </a:xfrm>
          <a:custGeom>
            <a:rect b="b" l="l" r="r" t="t"/>
            <a:pathLst>
              <a:path extrusionOk="0" fill="none" h="1383" w="1015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42"/>
          <p:cNvSpPr/>
          <p:nvPr/>
        </p:nvSpPr>
        <p:spPr>
          <a:xfrm>
            <a:off x="2570039" y="3918458"/>
            <a:ext cx="7462" cy="115947"/>
          </a:xfrm>
          <a:custGeom>
            <a:rect b="b" l="l" r="r" t="t"/>
            <a:pathLst>
              <a:path extrusionOk="0" h="1445" w="93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42"/>
          <p:cNvSpPr/>
          <p:nvPr/>
        </p:nvSpPr>
        <p:spPr>
          <a:xfrm>
            <a:off x="2570039" y="3918458"/>
            <a:ext cx="7462" cy="115947"/>
          </a:xfrm>
          <a:custGeom>
            <a:rect b="b" l="l" r="r" t="t"/>
            <a:pathLst>
              <a:path extrusionOk="0" fill="none" h="1445" w="93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42"/>
          <p:cNvSpPr/>
          <p:nvPr/>
        </p:nvSpPr>
        <p:spPr>
          <a:xfrm>
            <a:off x="2528074" y="3972699"/>
            <a:ext cx="91313" cy="7462"/>
          </a:xfrm>
          <a:custGeom>
            <a:rect b="b" l="l" r="r" t="t"/>
            <a:pathLst>
              <a:path extrusionOk="0" h="93" w="1138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42"/>
          <p:cNvSpPr/>
          <p:nvPr/>
        </p:nvSpPr>
        <p:spPr>
          <a:xfrm>
            <a:off x="2528074" y="3972699"/>
            <a:ext cx="91313" cy="7462"/>
          </a:xfrm>
          <a:custGeom>
            <a:rect b="b" l="l" r="r" t="t"/>
            <a:pathLst>
              <a:path extrusionOk="0" fill="none" h="93" w="1138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2525667" y="3913483"/>
            <a:ext cx="59217" cy="125816"/>
          </a:xfrm>
          <a:custGeom>
            <a:rect b="b" l="l" r="r" t="t"/>
            <a:pathLst>
              <a:path extrusionOk="0" h="1568" w="738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2525667" y="3913483"/>
            <a:ext cx="59217" cy="125816"/>
          </a:xfrm>
          <a:custGeom>
            <a:rect b="b" l="l" r="r" t="t"/>
            <a:pathLst>
              <a:path extrusionOk="0" fill="none" h="1568" w="738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2533049" y="3920945"/>
            <a:ext cx="51835" cy="110972"/>
          </a:xfrm>
          <a:custGeom>
            <a:rect b="b" l="l" r="r" t="t"/>
            <a:pathLst>
              <a:path extrusionOk="0" h="1383" w="646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42"/>
          <p:cNvSpPr/>
          <p:nvPr/>
        </p:nvSpPr>
        <p:spPr>
          <a:xfrm>
            <a:off x="2577421" y="3999820"/>
            <a:ext cx="7462" cy="32096"/>
          </a:xfrm>
          <a:custGeom>
            <a:rect b="b" l="l" r="r" t="t"/>
            <a:pathLst>
              <a:path extrusionOk="0" fill="none" h="400" w="93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42"/>
          <p:cNvSpPr/>
          <p:nvPr/>
        </p:nvSpPr>
        <p:spPr>
          <a:xfrm>
            <a:off x="2533049" y="3980081"/>
            <a:ext cx="37071" cy="51835"/>
          </a:xfrm>
          <a:custGeom>
            <a:rect b="b" l="l" r="r" t="t"/>
            <a:pathLst>
              <a:path extrusionOk="0" fill="none" h="646" w="462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42"/>
          <p:cNvSpPr/>
          <p:nvPr/>
        </p:nvSpPr>
        <p:spPr>
          <a:xfrm>
            <a:off x="2533049" y="3920945"/>
            <a:ext cx="37071" cy="51835"/>
          </a:xfrm>
          <a:custGeom>
            <a:rect b="b" l="l" r="r" t="t"/>
            <a:pathLst>
              <a:path extrusionOk="0" fill="none" h="646" w="462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42"/>
          <p:cNvSpPr/>
          <p:nvPr/>
        </p:nvSpPr>
        <p:spPr>
          <a:xfrm>
            <a:off x="2570039" y="3960342"/>
            <a:ext cx="7462" cy="74062"/>
          </a:xfrm>
          <a:custGeom>
            <a:rect b="b" l="l" r="r" t="t"/>
            <a:pathLst>
              <a:path extrusionOk="0" h="923" w="93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42"/>
          <p:cNvSpPr/>
          <p:nvPr/>
        </p:nvSpPr>
        <p:spPr>
          <a:xfrm>
            <a:off x="2570039" y="3980081"/>
            <a:ext cx="7462" cy="54322"/>
          </a:xfrm>
          <a:custGeom>
            <a:rect b="b" l="l" r="r" t="t"/>
            <a:pathLst>
              <a:path extrusionOk="0" fill="none" h="677" w="93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42"/>
          <p:cNvSpPr/>
          <p:nvPr/>
        </p:nvSpPr>
        <p:spPr>
          <a:xfrm>
            <a:off x="2570039" y="3960342"/>
            <a:ext cx="2487" cy="12437"/>
          </a:xfrm>
          <a:custGeom>
            <a:rect b="b" l="l" r="r" t="t"/>
            <a:pathLst>
              <a:path extrusionOk="0" fill="none" h="155" w="31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42"/>
          <p:cNvSpPr/>
          <p:nvPr/>
        </p:nvSpPr>
        <p:spPr>
          <a:xfrm>
            <a:off x="2528074" y="3972699"/>
            <a:ext cx="46940" cy="7462"/>
          </a:xfrm>
          <a:custGeom>
            <a:rect b="b" l="l" r="r" t="t"/>
            <a:pathLst>
              <a:path extrusionOk="0" h="93" w="585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42"/>
          <p:cNvSpPr/>
          <p:nvPr/>
        </p:nvSpPr>
        <p:spPr>
          <a:xfrm>
            <a:off x="2528074" y="3972699"/>
            <a:ext cx="46940" cy="7462"/>
          </a:xfrm>
          <a:custGeom>
            <a:rect b="b" l="l" r="r" t="t"/>
            <a:pathLst>
              <a:path extrusionOk="0" fill="none" h="93" w="585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42"/>
          <p:cNvSpPr/>
          <p:nvPr/>
        </p:nvSpPr>
        <p:spPr>
          <a:xfrm>
            <a:off x="2740144" y="3913483"/>
            <a:ext cx="93720" cy="125816"/>
          </a:xfrm>
          <a:custGeom>
            <a:rect b="b" l="l" r="r" t="t"/>
            <a:pathLst>
              <a:path extrusionOk="0" h="1568" w="1168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42"/>
          <p:cNvSpPr/>
          <p:nvPr/>
        </p:nvSpPr>
        <p:spPr>
          <a:xfrm>
            <a:off x="2740144" y="3913483"/>
            <a:ext cx="93720" cy="125816"/>
          </a:xfrm>
          <a:custGeom>
            <a:rect b="b" l="l" r="r" t="t"/>
            <a:pathLst>
              <a:path extrusionOk="0" fill="none" h="1568" w="1168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42"/>
          <p:cNvSpPr/>
          <p:nvPr/>
        </p:nvSpPr>
        <p:spPr>
          <a:xfrm>
            <a:off x="2747526" y="3920945"/>
            <a:ext cx="78956" cy="110972"/>
          </a:xfrm>
          <a:custGeom>
            <a:rect b="b" l="l" r="r" t="t"/>
            <a:pathLst>
              <a:path extrusionOk="0" h="1383" w="984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42"/>
          <p:cNvSpPr/>
          <p:nvPr/>
        </p:nvSpPr>
        <p:spPr>
          <a:xfrm>
            <a:off x="2747526" y="3920945"/>
            <a:ext cx="78956" cy="110972"/>
          </a:xfrm>
          <a:custGeom>
            <a:rect b="b" l="l" r="r" t="t"/>
            <a:pathLst>
              <a:path extrusionOk="0" fill="none" h="1383" w="984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42"/>
          <p:cNvSpPr/>
          <p:nvPr/>
        </p:nvSpPr>
        <p:spPr>
          <a:xfrm>
            <a:off x="2782029" y="3918458"/>
            <a:ext cx="9950" cy="115947"/>
          </a:xfrm>
          <a:custGeom>
            <a:rect b="b" l="l" r="r" t="t"/>
            <a:pathLst>
              <a:path extrusionOk="0" h="1445" w="124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42"/>
          <p:cNvSpPr/>
          <p:nvPr/>
        </p:nvSpPr>
        <p:spPr>
          <a:xfrm>
            <a:off x="2782029" y="3918458"/>
            <a:ext cx="9950" cy="115947"/>
          </a:xfrm>
          <a:custGeom>
            <a:rect b="b" l="l" r="r" t="t"/>
            <a:pathLst>
              <a:path extrusionOk="0" fill="none" h="1445" w="124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42"/>
          <p:cNvSpPr/>
          <p:nvPr/>
        </p:nvSpPr>
        <p:spPr>
          <a:xfrm>
            <a:off x="2742632" y="3972699"/>
            <a:ext cx="88826" cy="7462"/>
          </a:xfrm>
          <a:custGeom>
            <a:rect b="b" l="l" r="r" t="t"/>
            <a:pathLst>
              <a:path extrusionOk="0" h="93" w="1107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42"/>
          <p:cNvSpPr/>
          <p:nvPr/>
        </p:nvSpPr>
        <p:spPr>
          <a:xfrm>
            <a:off x="2742632" y="3972699"/>
            <a:ext cx="88826" cy="7462"/>
          </a:xfrm>
          <a:custGeom>
            <a:rect b="b" l="l" r="r" t="t"/>
            <a:pathLst>
              <a:path extrusionOk="0" fill="none" h="93" w="1107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42"/>
          <p:cNvSpPr/>
          <p:nvPr/>
        </p:nvSpPr>
        <p:spPr>
          <a:xfrm>
            <a:off x="2740144" y="3913483"/>
            <a:ext cx="59217" cy="125816"/>
          </a:xfrm>
          <a:custGeom>
            <a:rect b="b" l="l" r="r" t="t"/>
            <a:pathLst>
              <a:path extrusionOk="0" h="1568" w="738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42"/>
          <p:cNvSpPr/>
          <p:nvPr/>
        </p:nvSpPr>
        <p:spPr>
          <a:xfrm>
            <a:off x="2740144" y="3913483"/>
            <a:ext cx="59217" cy="125816"/>
          </a:xfrm>
          <a:custGeom>
            <a:rect b="b" l="l" r="r" t="t"/>
            <a:pathLst>
              <a:path extrusionOk="0" fill="none" h="1568" w="738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42"/>
          <p:cNvSpPr/>
          <p:nvPr/>
        </p:nvSpPr>
        <p:spPr>
          <a:xfrm>
            <a:off x="2747526" y="3920945"/>
            <a:ext cx="49348" cy="110972"/>
          </a:xfrm>
          <a:custGeom>
            <a:rect b="b" l="l" r="r" t="t"/>
            <a:pathLst>
              <a:path extrusionOk="0" h="1383" w="615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42"/>
          <p:cNvSpPr/>
          <p:nvPr/>
        </p:nvSpPr>
        <p:spPr>
          <a:xfrm>
            <a:off x="2791898" y="3999820"/>
            <a:ext cx="4975" cy="32096"/>
          </a:xfrm>
          <a:custGeom>
            <a:rect b="b" l="l" r="r" t="t"/>
            <a:pathLst>
              <a:path extrusionOk="0" fill="none" h="400" w="62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42"/>
          <p:cNvSpPr/>
          <p:nvPr/>
        </p:nvSpPr>
        <p:spPr>
          <a:xfrm>
            <a:off x="2747526" y="3980081"/>
            <a:ext cx="34583" cy="51835"/>
          </a:xfrm>
          <a:custGeom>
            <a:rect b="b" l="l" r="r" t="t"/>
            <a:pathLst>
              <a:path extrusionOk="0" fill="none" h="646" w="431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42"/>
          <p:cNvSpPr/>
          <p:nvPr/>
        </p:nvSpPr>
        <p:spPr>
          <a:xfrm>
            <a:off x="2747526" y="3920945"/>
            <a:ext cx="34583" cy="51835"/>
          </a:xfrm>
          <a:custGeom>
            <a:rect b="b" l="l" r="r" t="t"/>
            <a:pathLst>
              <a:path extrusionOk="0" fill="none" h="646" w="431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42"/>
          <p:cNvSpPr/>
          <p:nvPr/>
        </p:nvSpPr>
        <p:spPr>
          <a:xfrm>
            <a:off x="2782029" y="3960342"/>
            <a:ext cx="9950" cy="74062"/>
          </a:xfrm>
          <a:custGeom>
            <a:rect b="b" l="l" r="r" t="t"/>
            <a:pathLst>
              <a:path extrusionOk="0" h="923" w="124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42"/>
          <p:cNvSpPr/>
          <p:nvPr/>
        </p:nvSpPr>
        <p:spPr>
          <a:xfrm>
            <a:off x="2782029" y="3980081"/>
            <a:ext cx="9950" cy="54322"/>
          </a:xfrm>
          <a:custGeom>
            <a:rect b="b" l="l" r="r" t="t"/>
            <a:pathLst>
              <a:path extrusionOk="0" fill="none" h="677" w="124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42"/>
          <p:cNvSpPr/>
          <p:nvPr/>
        </p:nvSpPr>
        <p:spPr>
          <a:xfrm>
            <a:off x="2782029" y="3960342"/>
            <a:ext cx="2568" cy="12437"/>
          </a:xfrm>
          <a:custGeom>
            <a:rect b="b" l="l" r="r" t="t"/>
            <a:pathLst>
              <a:path extrusionOk="0" fill="none" h="155" w="32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42"/>
          <p:cNvSpPr/>
          <p:nvPr/>
        </p:nvSpPr>
        <p:spPr>
          <a:xfrm>
            <a:off x="2742632" y="3972699"/>
            <a:ext cx="44453" cy="7462"/>
          </a:xfrm>
          <a:custGeom>
            <a:rect b="b" l="l" r="r" t="t"/>
            <a:pathLst>
              <a:path extrusionOk="0" h="93" w="554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42"/>
          <p:cNvSpPr/>
          <p:nvPr/>
        </p:nvSpPr>
        <p:spPr>
          <a:xfrm>
            <a:off x="2742632" y="3972699"/>
            <a:ext cx="44453" cy="7462"/>
          </a:xfrm>
          <a:custGeom>
            <a:rect b="b" l="l" r="r" t="t"/>
            <a:pathLst>
              <a:path extrusionOk="0" fill="none" h="93" w="554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42"/>
          <p:cNvSpPr/>
          <p:nvPr/>
        </p:nvSpPr>
        <p:spPr>
          <a:xfrm>
            <a:off x="2451687" y="3758222"/>
            <a:ext cx="229326" cy="133198"/>
          </a:xfrm>
          <a:custGeom>
            <a:rect b="b" l="l" r="r" t="t"/>
            <a:pathLst>
              <a:path extrusionOk="0" h="1660" w="2858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42"/>
          <p:cNvSpPr/>
          <p:nvPr/>
        </p:nvSpPr>
        <p:spPr>
          <a:xfrm>
            <a:off x="2138597" y="3129555"/>
            <a:ext cx="271291" cy="1020733"/>
          </a:xfrm>
          <a:custGeom>
            <a:rect b="b" l="l" r="r" t="t"/>
            <a:pathLst>
              <a:path extrusionOk="0" h="12721" w="3381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42"/>
          <p:cNvSpPr/>
          <p:nvPr/>
        </p:nvSpPr>
        <p:spPr>
          <a:xfrm>
            <a:off x="2138597" y="3129555"/>
            <a:ext cx="135686" cy="1020733"/>
          </a:xfrm>
          <a:custGeom>
            <a:rect b="b" l="l" r="r" t="t"/>
            <a:pathLst>
              <a:path extrusionOk="0" h="12721" w="1691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42"/>
          <p:cNvSpPr/>
          <p:nvPr/>
        </p:nvSpPr>
        <p:spPr>
          <a:xfrm>
            <a:off x="2205114" y="3164057"/>
            <a:ext cx="140661" cy="17332"/>
          </a:xfrm>
          <a:custGeom>
            <a:rect b="b" l="l" r="r" t="t"/>
            <a:pathLst>
              <a:path extrusionOk="0" h="216" w="1753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42"/>
          <p:cNvSpPr/>
          <p:nvPr/>
        </p:nvSpPr>
        <p:spPr>
          <a:xfrm>
            <a:off x="2200220" y="3228168"/>
            <a:ext cx="147963" cy="19739"/>
          </a:xfrm>
          <a:custGeom>
            <a:rect b="b" l="l" r="r" t="t"/>
            <a:pathLst>
              <a:path extrusionOk="0" h="246" w="1844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42"/>
          <p:cNvSpPr/>
          <p:nvPr/>
        </p:nvSpPr>
        <p:spPr>
          <a:xfrm>
            <a:off x="2195245" y="3294685"/>
            <a:ext cx="157912" cy="17332"/>
          </a:xfrm>
          <a:custGeom>
            <a:rect b="b" l="l" r="r" t="t"/>
            <a:pathLst>
              <a:path extrusionOk="0" h="216" w="1968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42"/>
          <p:cNvSpPr/>
          <p:nvPr/>
        </p:nvSpPr>
        <p:spPr>
          <a:xfrm>
            <a:off x="2205114" y="3164057"/>
            <a:ext cx="69167" cy="17332"/>
          </a:xfrm>
          <a:custGeom>
            <a:rect b="b" l="l" r="r" t="t"/>
            <a:pathLst>
              <a:path extrusionOk="0" h="216" w="862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42"/>
          <p:cNvSpPr/>
          <p:nvPr/>
        </p:nvSpPr>
        <p:spPr>
          <a:xfrm>
            <a:off x="2200220" y="3228168"/>
            <a:ext cx="74062" cy="19739"/>
          </a:xfrm>
          <a:custGeom>
            <a:rect b="b" l="l" r="r" t="t"/>
            <a:pathLst>
              <a:path extrusionOk="0" h="246" w="923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42"/>
          <p:cNvSpPr/>
          <p:nvPr/>
        </p:nvSpPr>
        <p:spPr>
          <a:xfrm>
            <a:off x="2195245" y="3294685"/>
            <a:ext cx="79036" cy="17332"/>
          </a:xfrm>
          <a:custGeom>
            <a:rect b="b" l="l" r="r" t="t"/>
            <a:pathLst>
              <a:path extrusionOk="0" h="216" w="985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42"/>
          <p:cNvSpPr/>
          <p:nvPr/>
        </p:nvSpPr>
        <p:spPr>
          <a:xfrm>
            <a:off x="2195245" y="3104841"/>
            <a:ext cx="157912" cy="24794"/>
          </a:xfrm>
          <a:custGeom>
            <a:rect b="b" l="l" r="r" t="t"/>
            <a:pathLst>
              <a:path extrusionOk="0" h="309" w="1968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42"/>
          <p:cNvSpPr/>
          <p:nvPr/>
        </p:nvSpPr>
        <p:spPr>
          <a:xfrm>
            <a:off x="2274200" y="3104841"/>
            <a:ext cx="78956" cy="24794"/>
          </a:xfrm>
          <a:custGeom>
            <a:rect b="b" l="l" r="r" t="t"/>
            <a:pathLst>
              <a:path extrusionOk="0" h="309" w="984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42"/>
          <p:cNvSpPr/>
          <p:nvPr/>
        </p:nvSpPr>
        <p:spPr>
          <a:xfrm>
            <a:off x="2274200" y="3028454"/>
            <a:ext cx="59217" cy="59217"/>
          </a:xfrm>
          <a:custGeom>
            <a:rect b="b" l="l" r="r" t="t"/>
            <a:pathLst>
              <a:path extrusionOk="0" h="738" w="738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42"/>
          <p:cNvSpPr/>
          <p:nvPr/>
        </p:nvSpPr>
        <p:spPr>
          <a:xfrm>
            <a:off x="2274200" y="2749867"/>
            <a:ext cx="673133" cy="261422"/>
          </a:xfrm>
          <a:custGeom>
            <a:rect b="b" l="l" r="r" t="t"/>
            <a:pathLst>
              <a:path extrusionOk="0" h="3258" w="8389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42"/>
          <p:cNvSpPr/>
          <p:nvPr/>
        </p:nvSpPr>
        <p:spPr>
          <a:xfrm>
            <a:off x="2402340" y="3035836"/>
            <a:ext cx="268804" cy="103670"/>
          </a:xfrm>
          <a:custGeom>
            <a:rect b="b" l="l" r="r" t="t"/>
            <a:pathLst>
              <a:path extrusionOk="0" h="1292" w="335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42"/>
          <p:cNvSpPr/>
          <p:nvPr/>
        </p:nvSpPr>
        <p:spPr>
          <a:xfrm>
            <a:off x="2106501" y="3972699"/>
            <a:ext cx="337891" cy="177571"/>
          </a:xfrm>
          <a:custGeom>
            <a:rect b="b" l="l" r="r" t="t"/>
            <a:pathLst>
              <a:path extrusionOk="0" h="2213" w="4211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42"/>
          <p:cNvSpPr/>
          <p:nvPr/>
        </p:nvSpPr>
        <p:spPr>
          <a:xfrm>
            <a:off x="2106501" y="3972699"/>
            <a:ext cx="170189" cy="177571"/>
          </a:xfrm>
          <a:custGeom>
            <a:rect b="b" l="l" r="r" t="t"/>
            <a:pathLst>
              <a:path extrusionOk="0" h="2213" w="2121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42"/>
          <p:cNvSpPr/>
          <p:nvPr/>
        </p:nvSpPr>
        <p:spPr>
          <a:xfrm>
            <a:off x="2345692" y="4058955"/>
            <a:ext cx="51835" cy="51915"/>
          </a:xfrm>
          <a:custGeom>
            <a:rect b="b" l="l" r="r" t="t"/>
            <a:pathLst>
              <a:path extrusionOk="0" h="647" w="646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42"/>
          <p:cNvSpPr/>
          <p:nvPr/>
        </p:nvSpPr>
        <p:spPr>
          <a:xfrm>
            <a:off x="2348099" y="4061443"/>
            <a:ext cx="46940" cy="101183"/>
          </a:xfrm>
          <a:custGeom>
            <a:rect b="b" l="l" r="r" t="t"/>
            <a:pathLst>
              <a:path extrusionOk="0" h="1261" w="585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42"/>
          <p:cNvSpPr/>
          <p:nvPr/>
        </p:nvSpPr>
        <p:spPr>
          <a:xfrm>
            <a:off x="2348099" y="4061443"/>
            <a:ext cx="22307" cy="101183"/>
          </a:xfrm>
          <a:custGeom>
            <a:rect b="b" l="l" r="r" t="t"/>
            <a:pathLst>
              <a:path extrusionOk="0" h="1261" w="278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42"/>
          <p:cNvSpPr/>
          <p:nvPr/>
        </p:nvSpPr>
        <p:spPr>
          <a:xfrm>
            <a:off x="2345692" y="4160056"/>
            <a:ext cx="51835" cy="4975"/>
          </a:xfrm>
          <a:custGeom>
            <a:rect b="b" l="l" r="r" t="t"/>
            <a:pathLst>
              <a:path extrusionOk="0" h="62" w="646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42"/>
          <p:cNvSpPr/>
          <p:nvPr/>
        </p:nvSpPr>
        <p:spPr>
          <a:xfrm>
            <a:off x="2345692" y="4160056"/>
            <a:ext cx="24714" cy="4975"/>
          </a:xfrm>
          <a:custGeom>
            <a:rect b="b" l="l" r="r" t="t"/>
            <a:pathLst>
              <a:path extrusionOk="0" h="62" w="308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42"/>
          <p:cNvSpPr/>
          <p:nvPr/>
        </p:nvSpPr>
        <p:spPr>
          <a:xfrm>
            <a:off x="2138597" y="3994845"/>
            <a:ext cx="276186" cy="22307"/>
          </a:xfrm>
          <a:custGeom>
            <a:rect b="b" l="l" r="r" t="t"/>
            <a:pathLst>
              <a:path extrusionOk="0" h="278" w="3442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42"/>
          <p:cNvSpPr/>
          <p:nvPr/>
        </p:nvSpPr>
        <p:spPr>
          <a:xfrm>
            <a:off x="2276607" y="3994845"/>
            <a:ext cx="138173" cy="22307"/>
          </a:xfrm>
          <a:custGeom>
            <a:rect b="b" l="l" r="r" t="t"/>
            <a:pathLst>
              <a:path extrusionOk="0" h="278" w="1722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42"/>
          <p:cNvSpPr/>
          <p:nvPr/>
        </p:nvSpPr>
        <p:spPr>
          <a:xfrm>
            <a:off x="2276607" y="4031835"/>
            <a:ext cx="138173" cy="22307"/>
          </a:xfrm>
          <a:custGeom>
            <a:rect b="b" l="l" r="r" t="t"/>
            <a:pathLst>
              <a:path extrusionOk="0" h="278" w="1722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42"/>
          <p:cNvSpPr/>
          <p:nvPr/>
        </p:nvSpPr>
        <p:spPr>
          <a:xfrm>
            <a:off x="2138597" y="4031835"/>
            <a:ext cx="276186" cy="22307"/>
          </a:xfrm>
          <a:custGeom>
            <a:rect b="b" l="l" r="r" t="t"/>
            <a:pathLst>
              <a:path extrusionOk="0" h="278" w="3442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42"/>
          <p:cNvSpPr/>
          <p:nvPr/>
        </p:nvSpPr>
        <p:spPr>
          <a:xfrm>
            <a:off x="2244592" y="4068825"/>
            <a:ext cx="64192" cy="81444"/>
          </a:xfrm>
          <a:custGeom>
            <a:rect b="b" l="l" r="r" t="t"/>
            <a:pathLst>
              <a:path extrusionOk="0" h="1015" w="80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42"/>
          <p:cNvSpPr/>
          <p:nvPr/>
        </p:nvSpPr>
        <p:spPr>
          <a:xfrm>
            <a:off x="2244592" y="4068825"/>
            <a:ext cx="32096" cy="81444"/>
          </a:xfrm>
          <a:custGeom>
            <a:rect b="b" l="l" r="r" t="t"/>
            <a:pathLst>
              <a:path extrusionOk="0" h="1015" w="40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42"/>
          <p:cNvSpPr/>
          <p:nvPr/>
        </p:nvSpPr>
        <p:spPr>
          <a:xfrm>
            <a:off x="1675059" y="3454921"/>
            <a:ext cx="453757" cy="695360"/>
          </a:xfrm>
          <a:custGeom>
            <a:rect b="b" l="l" r="r" t="t"/>
            <a:pathLst>
              <a:path extrusionOk="0" h="8666" w="5655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42"/>
          <p:cNvSpPr/>
          <p:nvPr/>
        </p:nvSpPr>
        <p:spPr>
          <a:xfrm>
            <a:off x="1675059" y="3454921"/>
            <a:ext cx="226919" cy="695360"/>
          </a:xfrm>
          <a:custGeom>
            <a:rect b="b" l="l" r="r" t="t"/>
            <a:pathLst>
              <a:path extrusionOk="0" h="8666" w="2828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42"/>
          <p:cNvSpPr/>
          <p:nvPr/>
        </p:nvSpPr>
        <p:spPr>
          <a:xfrm>
            <a:off x="1776160" y="3506755"/>
            <a:ext cx="251552" cy="32096"/>
          </a:xfrm>
          <a:custGeom>
            <a:rect b="b" l="l" r="r" t="t"/>
            <a:pathLst>
              <a:path extrusionOk="0" h="400" w="3135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42"/>
          <p:cNvSpPr/>
          <p:nvPr/>
        </p:nvSpPr>
        <p:spPr>
          <a:xfrm>
            <a:off x="1766290" y="3570865"/>
            <a:ext cx="273779" cy="32096"/>
          </a:xfrm>
          <a:custGeom>
            <a:rect b="b" l="l" r="r" t="t"/>
            <a:pathLst>
              <a:path extrusionOk="0" h="400" w="3412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42"/>
          <p:cNvSpPr/>
          <p:nvPr/>
        </p:nvSpPr>
        <p:spPr>
          <a:xfrm>
            <a:off x="1756421" y="3634896"/>
            <a:ext cx="293518" cy="29689"/>
          </a:xfrm>
          <a:custGeom>
            <a:rect b="b" l="l" r="r" t="t"/>
            <a:pathLst>
              <a:path extrusionOk="0" h="370" w="3658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42"/>
          <p:cNvSpPr/>
          <p:nvPr/>
        </p:nvSpPr>
        <p:spPr>
          <a:xfrm>
            <a:off x="1776160" y="3506755"/>
            <a:ext cx="125816" cy="32096"/>
          </a:xfrm>
          <a:custGeom>
            <a:rect b="b" l="l" r="r" t="t"/>
            <a:pathLst>
              <a:path extrusionOk="0" h="400" w="1568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42"/>
          <p:cNvSpPr/>
          <p:nvPr/>
        </p:nvSpPr>
        <p:spPr>
          <a:xfrm>
            <a:off x="1766290" y="3570865"/>
            <a:ext cx="135686" cy="32096"/>
          </a:xfrm>
          <a:custGeom>
            <a:rect b="b" l="l" r="r" t="t"/>
            <a:pathLst>
              <a:path extrusionOk="0" h="400" w="1691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42"/>
          <p:cNvSpPr/>
          <p:nvPr/>
        </p:nvSpPr>
        <p:spPr>
          <a:xfrm>
            <a:off x="1756421" y="3634896"/>
            <a:ext cx="145555" cy="29689"/>
          </a:xfrm>
          <a:custGeom>
            <a:rect b="b" l="l" r="r" t="t"/>
            <a:pathLst>
              <a:path extrusionOk="0" h="370" w="1814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42"/>
          <p:cNvSpPr/>
          <p:nvPr/>
        </p:nvSpPr>
        <p:spPr>
          <a:xfrm>
            <a:off x="1771265" y="3427801"/>
            <a:ext cx="261342" cy="27201"/>
          </a:xfrm>
          <a:custGeom>
            <a:rect b="b" l="l" r="r" t="t"/>
            <a:pathLst>
              <a:path extrusionOk="0" h="339" w="3257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42"/>
          <p:cNvSpPr/>
          <p:nvPr/>
        </p:nvSpPr>
        <p:spPr>
          <a:xfrm>
            <a:off x="1901893" y="3427801"/>
            <a:ext cx="130711" cy="27201"/>
          </a:xfrm>
          <a:custGeom>
            <a:rect b="b" l="l" r="r" t="t"/>
            <a:pathLst>
              <a:path extrusionOk="0" h="339" w="1629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42"/>
          <p:cNvSpPr/>
          <p:nvPr/>
        </p:nvSpPr>
        <p:spPr>
          <a:xfrm>
            <a:off x="1717024" y="3028454"/>
            <a:ext cx="369826" cy="369906"/>
          </a:xfrm>
          <a:custGeom>
            <a:rect b="b" l="l" r="r" t="t"/>
            <a:pathLst>
              <a:path extrusionOk="0" h="4610" w="4609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42"/>
          <p:cNvSpPr/>
          <p:nvPr/>
        </p:nvSpPr>
        <p:spPr>
          <a:xfrm>
            <a:off x="1850139" y="3168952"/>
            <a:ext cx="197310" cy="197310"/>
          </a:xfrm>
          <a:custGeom>
            <a:rect b="b" l="l" r="r" t="t"/>
            <a:pathLst>
              <a:path extrusionOk="0" h="2459" w="2459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42"/>
          <p:cNvSpPr/>
          <p:nvPr/>
        </p:nvSpPr>
        <p:spPr>
          <a:xfrm>
            <a:off x="1850139" y="3168952"/>
            <a:ext cx="197310" cy="185033"/>
          </a:xfrm>
          <a:custGeom>
            <a:rect b="b" l="l" r="r" t="t"/>
            <a:pathLst>
              <a:path extrusionOk="0" h="2306" w="2459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42"/>
          <p:cNvSpPr/>
          <p:nvPr/>
        </p:nvSpPr>
        <p:spPr>
          <a:xfrm>
            <a:off x="1919144" y="3186203"/>
            <a:ext cx="46940" cy="81444"/>
          </a:xfrm>
          <a:custGeom>
            <a:rect b="b" l="l" r="r" t="t"/>
            <a:pathLst>
              <a:path extrusionOk="0" h="1015" w="585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42"/>
          <p:cNvSpPr/>
          <p:nvPr/>
        </p:nvSpPr>
        <p:spPr>
          <a:xfrm>
            <a:off x="1889536" y="3282409"/>
            <a:ext cx="120922" cy="73981"/>
          </a:xfrm>
          <a:custGeom>
            <a:rect b="b" l="l" r="r" t="t"/>
            <a:pathLst>
              <a:path extrusionOk="0" h="922" w="1507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42"/>
          <p:cNvSpPr/>
          <p:nvPr/>
        </p:nvSpPr>
        <p:spPr>
          <a:xfrm>
            <a:off x="1766290" y="3107329"/>
            <a:ext cx="111052" cy="111052"/>
          </a:xfrm>
          <a:custGeom>
            <a:rect b="b" l="l" r="r" t="t"/>
            <a:pathLst>
              <a:path extrusionOk="0" h="1384" w="1384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42"/>
          <p:cNvSpPr/>
          <p:nvPr/>
        </p:nvSpPr>
        <p:spPr>
          <a:xfrm>
            <a:off x="1766290" y="3107329"/>
            <a:ext cx="111052" cy="103670"/>
          </a:xfrm>
          <a:custGeom>
            <a:rect b="b" l="l" r="r" t="t"/>
            <a:pathLst>
              <a:path extrusionOk="0" h="1292" w="1384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42"/>
          <p:cNvSpPr/>
          <p:nvPr/>
        </p:nvSpPr>
        <p:spPr>
          <a:xfrm>
            <a:off x="1810662" y="3119685"/>
            <a:ext cx="27201" cy="41966"/>
          </a:xfrm>
          <a:custGeom>
            <a:rect b="b" l="l" r="r" t="t"/>
            <a:pathLst>
              <a:path extrusionOk="0" h="523" w="339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42"/>
          <p:cNvSpPr/>
          <p:nvPr/>
        </p:nvSpPr>
        <p:spPr>
          <a:xfrm>
            <a:off x="1788516" y="3171439"/>
            <a:ext cx="64112" cy="39558"/>
          </a:xfrm>
          <a:custGeom>
            <a:rect b="b" l="l" r="r" t="t"/>
            <a:pathLst>
              <a:path extrusionOk="0" h="493" w="799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42"/>
          <p:cNvSpPr/>
          <p:nvPr/>
        </p:nvSpPr>
        <p:spPr>
          <a:xfrm>
            <a:off x="1342230" y="3728614"/>
            <a:ext cx="133198" cy="421661"/>
          </a:xfrm>
          <a:custGeom>
            <a:rect b="b" l="l" r="r" t="t"/>
            <a:pathLst>
              <a:path extrusionOk="0" h="5255" w="166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42"/>
          <p:cNvSpPr/>
          <p:nvPr/>
        </p:nvSpPr>
        <p:spPr>
          <a:xfrm>
            <a:off x="1342230" y="3728614"/>
            <a:ext cx="66679" cy="421661"/>
          </a:xfrm>
          <a:custGeom>
            <a:rect b="b" l="l" r="r" t="t"/>
            <a:pathLst>
              <a:path extrusionOk="0" h="5255" w="831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42"/>
          <p:cNvSpPr/>
          <p:nvPr/>
        </p:nvSpPr>
        <p:spPr>
          <a:xfrm>
            <a:off x="1359481" y="3713850"/>
            <a:ext cx="101183" cy="14844"/>
          </a:xfrm>
          <a:custGeom>
            <a:rect b="b" l="l" r="r" t="t"/>
            <a:pathLst>
              <a:path extrusionOk="0" h="185" w="1261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42"/>
          <p:cNvSpPr/>
          <p:nvPr/>
        </p:nvSpPr>
        <p:spPr>
          <a:xfrm>
            <a:off x="1408828" y="3713850"/>
            <a:ext cx="51835" cy="14844"/>
          </a:xfrm>
          <a:custGeom>
            <a:rect b="b" l="l" r="r" t="t"/>
            <a:pathLst>
              <a:path extrusionOk="0" h="185" w="646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42"/>
          <p:cNvSpPr/>
          <p:nvPr/>
        </p:nvSpPr>
        <p:spPr>
          <a:xfrm>
            <a:off x="1292964" y="3837096"/>
            <a:ext cx="532633" cy="313177"/>
          </a:xfrm>
          <a:custGeom>
            <a:rect b="b" l="l" r="r" t="t"/>
            <a:pathLst>
              <a:path extrusionOk="0" h="3903" w="6638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42"/>
          <p:cNvSpPr/>
          <p:nvPr/>
        </p:nvSpPr>
        <p:spPr>
          <a:xfrm>
            <a:off x="1292964" y="3837096"/>
            <a:ext cx="266317" cy="313177"/>
          </a:xfrm>
          <a:custGeom>
            <a:rect b="b" l="l" r="r" t="t"/>
            <a:pathLst>
              <a:path extrusionOk="0" h="3903" w="3319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42"/>
          <p:cNvSpPr/>
          <p:nvPr/>
        </p:nvSpPr>
        <p:spPr>
          <a:xfrm>
            <a:off x="1384195" y="4058955"/>
            <a:ext cx="49348" cy="51915"/>
          </a:xfrm>
          <a:custGeom>
            <a:rect b="b" l="l" r="r" t="t"/>
            <a:pathLst>
              <a:path extrusionOk="0" h="647" w="615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42"/>
          <p:cNvSpPr/>
          <p:nvPr/>
        </p:nvSpPr>
        <p:spPr>
          <a:xfrm>
            <a:off x="1386602" y="4061443"/>
            <a:ext cx="44453" cy="98695"/>
          </a:xfrm>
          <a:custGeom>
            <a:rect b="b" l="l" r="r" t="t"/>
            <a:pathLst>
              <a:path extrusionOk="0" h="1230" w="554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42"/>
          <p:cNvSpPr/>
          <p:nvPr/>
        </p:nvSpPr>
        <p:spPr>
          <a:xfrm>
            <a:off x="1386602" y="4061443"/>
            <a:ext cx="22307" cy="98695"/>
          </a:xfrm>
          <a:custGeom>
            <a:rect b="b" l="l" r="r" t="t"/>
            <a:pathLst>
              <a:path extrusionOk="0" h="1230" w="278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42"/>
          <p:cNvSpPr/>
          <p:nvPr/>
        </p:nvSpPr>
        <p:spPr>
          <a:xfrm>
            <a:off x="1381707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42"/>
          <p:cNvSpPr/>
          <p:nvPr/>
        </p:nvSpPr>
        <p:spPr>
          <a:xfrm>
            <a:off x="1381707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42"/>
          <p:cNvSpPr/>
          <p:nvPr/>
        </p:nvSpPr>
        <p:spPr>
          <a:xfrm>
            <a:off x="1532074" y="4058955"/>
            <a:ext cx="51835" cy="51915"/>
          </a:xfrm>
          <a:custGeom>
            <a:rect b="b" l="l" r="r" t="t"/>
            <a:pathLst>
              <a:path extrusionOk="0" h="647" w="646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42"/>
          <p:cNvSpPr/>
          <p:nvPr/>
        </p:nvSpPr>
        <p:spPr>
          <a:xfrm>
            <a:off x="1537049" y="4061443"/>
            <a:ext cx="44453" cy="98695"/>
          </a:xfrm>
          <a:custGeom>
            <a:rect b="b" l="l" r="r" t="t"/>
            <a:pathLst>
              <a:path extrusionOk="0" h="1230" w="554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42"/>
          <p:cNvSpPr/>
          <p:nvPr/>
        </p:nvSpPr>
        <p:spPr>
          <a:xfrm>
            <a:off x="1537049" y="4061443"/>
            <a:ext cx="22226" cy="98695"/>
          </a:xfrm>
          <a:custGeom>
            <a:rect b="b" l="l" r="r" t="t"/>
            <a:pathLst>
              <a:path extrusionOk="0" h="1230" w="277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42"/>
          <p:cNvSpPr/>
          <p:nvPr/>
        </p:nvSpPr>
        <p:spPr>
          <a:xfrm>
            <a:off x="1532074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42"/>
          <p:cNvSpPr/>
          <p:nvPr/>
        </p:nvSpPr>
        <p:spPr>
          <a:xfrm>
            <a:off x="1532074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42"/>
          <p:cNvSpPr/>
          <p:nvPr/>
        </p:nvSpPr>
        <p:spPr>
          <a:xfrm>
            <a:off x="1682441" y="4058955"/>
            <a:ext cx="51915" cy="51915"/>
          </a:xfrm>
          <a:custGeom>
            <a:rect b="b" l="l" r="r" t="t"/>
            <a:pathLst>
              <a:path extrusionOk="0" h="647" w="647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42"/>
          <p:cNvSpPr/>
          <p:nvPr/>
        </p:nvSpPr>
        <p:spPr>
          <a:xfrm>
            <a:off x="1684928" y="4061443"/>
            <a:ext cx="46940" cy="98695"/>
          </a:xfrm>
          <a:custGeom>
            <a:rect b="b" l="l" r="r" t="t"/>
            <a:pathLst>
              <a:path extrusionOk="0" h="1230" w="585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42"/>
          <p:cNvSpPr/>
          <p:nvPr/>
        </p:nvSpPr>
        <p:spPr>
          <a:xfrm>
            <a:off x="1684928" y="4061443"/>
            <a:ext cx="24714" cy="98695"/>
          </a:xfrm>
          <a:custGeom>
            <a:rect b="b" l="l" r="r" t="t"/>
            <a:pathLst>
              <a:path extrusionOk="0" h="1230" w="308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42"/>
          <p:cNvSpPr/>
          <p:nvPr/>
        </p:nvSpPr>
        <p:spPr>
          <a:xfrm>
            <a:off x="1682441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42"/>
          <p:cNvSpPr/>
          <p:nvPr/>
        </p:nvSpPr>
        <p:spPr>
          <a:xfrm>
            <a:off x="1682441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42"/>
          <p:cNvSpPr/>
          <p:nvPr/>
        </p:nvSpPr>
        <p:spPr>
          <a:xfrm>
            <a:off x="1465557" y="3854348"/>
            <a:ext cx="189848" cy="189928"/>
          </a:xfrm>
          <a:custGeom>
            <a:rect b="b" l="l" r="r" t="t"/>
            <a:pathLst>
              <a:path extrusionOk="0" h="2367" w="2366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42"/>
          <p:cNvSpPr/>
          <p:nvPr/>
        </p:nvSpPr>
        <p:spPr>
          <a:xfrm>
            <a:off x="1465557" y="3854348"/>
            <a:ext cx="96208" cy="189928"/>
          </a:xfrm>
          <a:custGeom>
            <a:rect b="b" l="l" r="r" t="t"/>
            <a:pathLst>
              <a:path extrusionOk="0" h="2367" w="1199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42"/>
          <p:cNvSpPr/>
          <p:nvPr/>
        </p:nvSpPr>
        <p:spPr>
          <a:xfrm>
            <a:off x="1497572" y="3938197"/>
            <a:ext cx="118434" cy="69087"/>
          </a:xfrm>
          <a:custGeom>
            <a:rect b="b" l="l" r="r" t="t"/>
            <a:pathLst>
              <a:path extrusionOk="0" h="861" w="1476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42"/>
          <p:cNvSpPr/>
          <p:nvPr/>
        </p:nvSpPr>
        <p:spPr>
          <a:xfrm>
            <a:off x="1504954" y="3891337"/>
            <a:ext cx="118434" cy="69087"/>
          </a:xfrm>
          <a:custGeom>
            <a:rect b="b" l="l" r="r" t="t"/>
            <a:pathLst>
              <a:path extrusionOk="0" h="861" w="1476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42"/>
          <p:cNvSpPr/>
          <p:nvPr/>
        </p:nvSpPr>
        <p:spPr>
          <a:xfrm>
            <a:off x="1497572" y="3938197"/>
            <a:ext cx="64192" cy="69087"/>
          </a:xfrm>
          <a:custGeom>
            <a:rect b="b" l="l" r="r" t="t"/>
            <a:pathLst>
              <a:path extrusionOk="0" h="861" w="80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42"/>
          <p:cNvSpPr/>
          <p:nvPr/>
        </p:nvSpPr>
        <p:spPr>
          <a:xfrm>
            <a:off x="1504954" y="3891337"/>
            <a:ext cx="56810" cy="37071"/>
          </a:xfrm>
          <a:custGeom>
            <a:rect b="b" l="l" r="r" t="t"/>
            <a:pathLst>
              <a:path extrusionOk="0" h="462" w="708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42"/>
          <p:cNvSpPr/>
          <p:nvPr/>
        </p:nvSpPr>
        <p:spPr>
          <a:xfrm>
            <a:off x="1756421" y="4029428"/>
            <a:ext cx="293518" cy="120841"/>
          </a:xfrm>
          <a:custGeom>
            <a:rect b="b" l="l" r="r" t="t"/>
            <a:pathLst>
              <a:path extrusionOk="0" h="1506" w="3658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42"/>
          <p:cNvSpPr/>
          <p:nvPr/>
        </p:nvSpPr>
        <p:spPr>
          <a:xfrm>
            <a:off x="1901893" y="4054061"/>
            <a:ext cx="234301" cy="96208"/>
          </a:xfrm>
          <a:custGeom>
            <a:rect b="b" l="l" r="r" t="t"/>
            <a:pathLst>
              <a:path extrusionOk="0" h="1199" w="292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42"/>
          <p:cNvSpPr/>
          <p:nvPr/>
        </p:nvSpPr>
        <p:spPr>
          <a:xfrm>
            <a:off x="2750014" y="4049086"/>
            <a:ext cx="246578" cy="103670"/>
          </a:xfrm>
          <a:custGeom>
            <a:rect b="b" l="l" r="r" t="t"/>
            <a:pathLst>
              <a:path extrusionOk="0" h="1292" w="3073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42"/>
          <p:cNvSpPr/>
          <p:nvPr/>
        </p:nvSpPr>
        <p:spPr>
          <a:xfrm>
            <a:off x="2873260" y="4071312"/>
            <a:ext cx="194823" cy="81444"/>
          </a:xfrm>
          <a:custGeom>
            <a:rect b="b" l="l" r="r" t="t"/>
            <a:pathLst>
              <a:path extrusionOk="0" h="1015" w="2428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42"/>
          <p:cNvSpPr/>
          <p:nvPr/>
        </p:nvSpPr>
        <p:spPr>
          <a:xfrm>
            <a:off x="4643400" y="4367151"/>
            <a:ext cx="14844" cy="46940"/>
          </a:xfrm>
          <a:custGeom>
            <a:rect b="b" l="l" r="r" t="t"/>
            <a:pathLst>
              <a:path extrusionOk="0" h="585" w="185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42"/>
          <p:cNvSpPr/>
          <p:nvPr/>
        </p:nvSpPr>
        <p:spPr>
          <a:xfrm>
            <a:off x="3117345" y="3679348"/>
            <a:ext cx="1582894" cy="922118"/>
          </a:xfrm>
          <a:custGeom>
            <a:rect b="b" l="l" r="r" t="t"/>
            <a:pathLst>
              <a:path extrusionOk="0" h="11492" w="19727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42"/>
          <p:cNvSpPr/>
          <p:nvPr/>
        </p:nvSpPr>
        <p:spPr>
          <a:xfrm>
            <a:off x="3117345" y="3679348"/>
            <a:ext cx="1582894" cy="922118"/>
          </a:xfrm>
          <a:custGeom>
            <a:rect b="b" l="l" r="r" t="t"/>
            <a:pathLst>
              <a:path extrusionOk="0" fill="none" h="11492" w="19727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42"/>
          <p:cNvSpPr/>
          <p:nvPr/>
        </p:nvSpPr>
        <p:spPr>
          <a:xfrm>
            <a:off x="3178968" y="4113196"/>
            <a:ext cx="108565" cy="108565"/>
          </a:xfrm>
          <a:custGeom>
            <a:rect b="b" l="l" r="r" t="t"/>
            <a:pathLst>
              <a:path extrusionOk="0" h="1353" w="1353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42"/>
          <p:cNvSpPr/>
          <p:nvPr/>
        </p:nvSpPr>
        <p:spPr>
          <a:xfrm>
            <a:off x="3193732" y="4125553"/>
            <a:ext cx="81444" cy="81444"/>
          </a:xfrm>
          <a:custGeom>
            <a:rect b="b" l="l" r="r" t="t"/>
            <a:pathLst>
              <a:path extrusionOk="0" h="1015" w="1015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42"/>
          <p:cNvSpPr/>
          <p:nvPr/>
        </p:nvSpPr>
        <p:spPr>
          <a:xfrm>
            <a:off x="3208576" y="4142804"/>
            <a:ext cx="49348" cy="49348"/>
          </a:xfrm>
          <a:custGeom>
            <a:rect b="b" l="l" r="r" t="t"/>
            <a:pathLst>
              <a:path extrusionOk="0" h="615" w="615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42"/>
          <p:cNvSpPr/>
          <p:nvPr/>
        </p:nvSpPr>
        <p:spPr>
          <a:xfrm>
            <a:off x="3215958" y="4147699"/>
            <a:ext cx="37071" cy="37071"/>
          </a:xfrm>
          <a:custGeom>
            <a:rect b="b" l="l" r="r" t="t"/>
            <a:pathLst>
              <a:path extrusionOk="0" h="462" w="462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42"/>
          <p:cNvSpPr/>
          <p:nvPr/>
        </p:nvSpPr>
        <p:spPr>
          <a:xfrm>
            <a:off x="3149360" y="4231548"/>
            <a:ext cx="54322" cy="54322"/>
          </a:xfrm>
          <a:custGeom>
            <a:rect b="b" l="l" r="r" t="t"/>
            <a:pathLst>
              <a:path extrusionOk="0" h="677" w="677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42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h="10171" w="10908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42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fill="none" h="10171" w="10908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42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h="10171" w="10908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42"/>
          <p:cNvSpPr/>
          <p:nvPr/>
        </p:nvSpPr>
        <p:spPr>
          <a:xfrm>
            <a:off x="3423054" y="3731101"/>
            <a:ext cx="860494" cy="796382"/>
          </a:xfrm>
          <a:custGeom>
            <a:rect b="b" l="l" r="r" t="t"/>
            <a:pathLst>
              <a:path extrusionOk="0" fill="none" h="9925" w="10724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42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fill="none" h="10171" w="10908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42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h="4825" w="13459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42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fill="none" h="4825" w="13459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42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h="4825" w="13459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42"/>
          <p:cNvSpPr/>
          <p:nvPr/>
        </p:nvSpPr>
        <p:spPr>
          <a:xfrm>
            <a:off x="3220853" y="3731101"/>
            <a:ext cx="1060211" cy="369906"/>
          </a:xfrm>
          <a:custGeom>
            <a:rect b="b" l="l" r="r" t="t"/>
            <a:pathLst>
              <a:path extrusionOk="0" fill="none" h="4610" w="13213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42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fill="none" h="4825" w="13459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42"/>
          <p:cNvSpPr/>
          <p:nvPr/>
        </p:nvSpPr>
        <p:spPr>
          <a:xfrm>
            <a:off x="3526561" y="3731101"/>
            <a:ext cx="337891" cy="369906"/>
          </a:xfrm>
          <a:custGeom>
            <a:rect b="b" l="l" r="r" t="t"/>
            <a:pathLst>
              <a:path extrusionOk="0" h="4610" w="4211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42"/>
          <p:cNvSpPr/>
          <p:nvPr/>
        </p:nvSpPr>
        <p:spPr>
          <a:xfrm>
            <a:off x="3526561" y="3731101"/>
            <a:ext cx="337891" cy="369906"/>
          </a:xfrm>
          <a:custGeom>
            <a:rect b="b" l="l" r="r" t="t"/>
            <a:pathLst>
              <a:path extrusionOk="0" fill="none" h="4610" w="4211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42"/>
          <p:cNvSpPr/>
          <p:nvPr/>
        </p:nvSpPr>
        <p:spPr>
          <a:xfrm>
            <a:off x="3526561" y="3728614"/>
            <a:ext cx="74062" cy="2568"/>
          </a:xfrm>
          <a:custGeom>
            <a:rect b="b" l="l" r="r" t="t"/>
            <a:pathLst>
              <a:path extrusionOk="0" h="32" w="923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42"/>
          <p:cNvSpPr/>
          <p:nvPr/>
        </p:nvSpPr>
        <p:spPr>
          <a:xfrm>
            <a:off x="3526561" y="3728614"/>
            <a:ext cx="74062" cy="2568"/>
          </a:xfrm>
          <a:custGeom>
            <a:rect b="b" l="l" r="r" t="t"/>
            <a:pathLst>
              <a:path extrusionOk="0" fill="none" h="32" w="923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42"/>
          <p:cNvSpPr/>
          <p:nvPr/>
        </p:nvSpPr>
        <p:spPr>
          <a:xfrm>
            <a:off x="3635044" y="3731101"/>
            <a:ext cx="298413" cy="369906"/>
          </a:xfrm>
          <a:custGeom>
            <a:rect b="b" l="l" r="r" t="t"/>
            <a:pathLst>
              <a:path extrusionOk="0" h="4610" w="3719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42"/>
          <p:cNvSpPr/>
          <p:nvPr/>
        </p:nvSpPr>
        <p:spPr>
          <a:xfrm>
            <a:off x="3635044" y="3731101"/>
            <a:ext cx="298413" cy="369906"/>
          </a:xfrm>
          <a:custGeom>
            <a:rect b="b" l="l" r="r" t="t"/>
            <a:pathLst>
              <a:path extrusionOk="0" fill="none" h="4610" w="3719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42"/>
          <p:cNvSpPr/>
          <p:nvPr/>
        </p:nvSpPr>
        <p:spPr>
          <a:xfrm>
            <a:off x="3635044" y="3728614"/>
            <a:ext cx="37071" cy="2568"/>
          </a:xfrm>
          <a:custGeom>
            <a:rect b="b" l="l" r="r" t="t"/>
            <a:pathLst>
              <a:path extrusionOk="0" h="32" w="462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42"/>
          <p:cNvSpPr/>
          <p:nvPr/>
        </p:nvSpPr>
        <p:spPr>
          <a:xfrm>
            <a:off x="3635044" y="3728614"/>
            <a:ext cx="37071" cy="2568"/>
          </a:xfrm>
          <a:custGeom>
            <a:rect b="b" l="l" r="r" t="t"/>
            <a:pathLst>
              <a:path extrusionOk="0" fill="none" h="32" w="462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42"/>
          <p:cNvSpPr/>
          <p:nvPr/>
        </p:nvSpPr>
        <p:spPr>
          <a:xfrm>
            <a:off x="3415672" y="3723719"/>
            <a:ext cx="46860" cy="384671"/>
          </a:xfrm>
          <a:custGeom>
            <a:rect b="b" l="l" r="r" t="t"/>
            <a:pathLst>
              <a:path extrusionOk="0" h="4794" w="584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42"/>
          <p:cNvSpPr/>
          <p:nvPr/>
        </p:nvSpPr>
        <p:spPr>
          <a:xfrm>
            <a:off x="3985124" y="3807488"/>
            <a:ext cx="49428" cy="300900"/>
          </a:xfrm>
          <a:custGeom>
            <a:rect b="b" l="l" r="r" t="t"/>
            <a:pathLst>
              <a:path extrusionOk="0" h="3750" w="616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42"/>
          <p:cNvSpPr/>
          <p:nvPr/>
        </p:nvSpPr>
        <p:spPr>
          <a:xfrm>
            <a:off x="3442792" y="4135422"/>
            <a:ext cx="155345" cy="39478"/>
          </a:xfrm>
          <a:custGeom>
            <a:rect b="b" l="l" r="r" t="t"/>
            <a:pathLst>
              <a:path extrusionOk="0" h="492" w="1936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42"/>
          <p:cNvSpPr/>
          <p:nvPr/>
        </p:nvSpPr>
        <p:spPr>
          <a:xfrm>
            <a:off x="3450174" y="4128040"/>
            <a:ext cx="150450" cy="39478"/>
          </a:xfrm>
          <a:custGeom>
            <a:rect b="b" l="l" r="r" t="t"/>
            <a:pathLst>
              <a:path extrusionOk="0" h="492" w="1875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42"/>
          <p:cNvSpPr/>
          <p:nvPr/>
        </p:nvSpPr>
        <p:spPr>
          <a:xfrm>
            <a:off x="4221827" y="4049086"/>
            <a:ext cx="69087" cy="79036"/>
          </a:xfrm>
          <a:custGeom>
            <a:rect b="b" l="l" r="r" t="t"/>
            <a:pathLst>
              <a:path extrusionOk="0" h="985" w="861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42"/>
          <p:cNvSpPr/>
          <p:nvPr/>
        </p:nvSpPr>
        <p:spPr>
          <a:xfrm>
            <a:off x="4088712" y="4034322"/>
            <a:ext cx="152937" cy="81444"/>
          </a:xfrm>
          <a:custGeom>
            <a:rect b="b" l="l" r="r" t="t"/>
            <a:pathLst>
              <a:path extrusionOk="0" h="1015" w="1906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42"/>
          <p:cNvSpPr/>
          <p:nvPr/>
        </p:nvSpPr>
        <p:spPr>
          <a:xfrm>
            <a:off x="4088712" y="4034322"/>
            <a:ext cx="76469" cy="81444"/>
          </a:xfrm>
          <a:custGeom>
            <a:rect b="b" l="l" r="r" t="t"/>
            <a:pathLst>
              <a:path extrusionOk="0" h="1015" w="953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42"/>
          <p:cNvSpPr/>
          <p:nvPr/>
        </p:nvSpPr>
        <p:spPr>
          <a:xfrm>
            <a:off x="3117345" y="4246312"/>
            <a:ext cx="1444801" cy="355142"/>
          </a:xfrm>
          <a:custGeom>
            <a:rect b="b" l="l" r="r" t="t"/>
            <a:pathLst>
              <a:path extrusionOk="0" h="4426" w="18006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42"/>
          <p:cNvSpPr/>
          <p:nvPr/>
        </p:nvSpPr>
        <p:spPr>
          <a:xfrm>
            <a:off x="3117345" y="4556995"/>
            <a:ext cx="1582894" cy="44453"/>
          </a:xfrm>
          <a:custGeom>
            <a:rect b="b" l="l" r="r" t="t"/>
            <a:pathLst>
              <a:path extrusionOk="0" h="554" w="19727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42"/>
          <p:cNvSpPr/>
          <p:nvPr/>
        </p:nvSpPr>
        <p:spPr>
          <a:xfrm>
            <a:off x="3186350" y="4315397"/>
            <a:ext cx="406897" cy="286056"/>
          </a:xfrm>
          <a:custGeom>
            <a:rect b="b" l="l" r="r" t="t"/>
            <a:pathLst>
              <a:path extrusionOk="0" h="3565" w="5071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42"/>
          <p:cNvSpPr/>
          <p:nvPr/>
        </p:nvSpPr>
        <p:spPr>
          <a:xfrm>
            <a:off x="3201114" y="4330161"/>
            <a:ext cx="379776" cy="379776"/>
          </a:xfrm>
          <a:custGeom>
            <a:rect b="b" l="l" r="r" t="t"/>
            <a:pathLst>
              <a:path extrusionOk="0" h="4733" w="4733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42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42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42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42"/>
          <p:cNvSpPr/>
          <p:nvPr/>
        </p:nvSpPr>
        <p:spPr>
          <a:xfrm>
            <a:off x="3280069" y="4409035"/>
            <a:ext cx="219456" cy="219537"/>
          </a:xfrm>
          <a:custGeom>
            <a:rect b="b" l="l" r="r" t="t"/>
            <a:pathLst>
              <a:path extrusionOk="0" h="2736" w="2735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42"/>
          <p:cNvSpPr/>
          <p:nvPr/>
        </p:nvSpPr>
        <p:spPr>
          <a:xfrm>
            <a:off x="3317059" y="4446025"/>
            <a:ext cx="145475" cy="145555"/>
          </a:xfrm>
          <a:custGeom>
            <a:rect b="b" l="l" r="r" t="t"/>
            <a:pathLst>
              <a:path extrusionOk="0" h="1814" w="1813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42"/>
          <p:cNvSpPr/>
          <p:nvPr/>
        </p:nvSpPr>
        <p:spPr>
          <a:xfrm>
            <a:off x="3317059" y="4446025"/>
            <a:ext cx="145475" cy="145555"/>
          </a:xfrm>
          <a:custGeom>
            <a:rect b="b" l="l" r="r" t="t"/>
            <a:pathLst>
              <a:path extrusionOk="0" h="1814" w="1813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42"/>
          <p:cNvSpPr/>
          <p:nvPr/>
        </p:nvSpPr>
        <p:spPr>
          <a:xfrm>
            <a:off x="3292345" y="4512623"/>
            <a:ext cx="197310" cy="14844"/>
          </a:xfrm>
          <a:custGeom>
            <a:rect b="b" l="l" r="r" t="t"/>
            <a:pathLst>
              <a:path extrusionOk="0" h="185" w="2459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42"/>
          <p:cNvSpPr/>
          <p:nvPr/>
        </p:nvSpPr>
        <p:spPr>
          <a:xfrm>
            <a:off x="3383576" y="4418904"/>
            <a:ext cx="14925" cy="199798"/>
          </a:xfrm>
          <a:custGeom>
            <a:rect b="b" l="l" r="r" t="t"/>
            <a:pathLst>
              <a:path extrusionOk="0" h="2490" w="186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42"/>
          <p:cNvSpPr/>
          <p:nvPr/>
        </p:nvSpPr>
        <p:spPr>
          <a:xfrm>
            <a:off x="3351561" y="4480527"/>
            <a:ext cx="76469" cy="76549"/>
          </a:xfrm>
          <a:custGeom>
            <a:rect b="b" l="l" r="r" t="t"/>
            <a:pathLst>
              <a:path extrusionOk="0" h="954" w="953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42"/>
          <p:cNvSpPr/>
          <p:nvPr/>
        </p:nvSpPr>
        <p:spPr>
          <a:xfrm>
            <a:off x="3358943" y="4487990"/>
            <a:ext cx="64192" cy="64112"/>
          </a:xfrm>
          <a:custGeom>
            <a:rect b="b" l="l" r="r" t="t"/>
            <a:pathLst>
              <a:path extrusionOk="0" h="799" w="80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42"/>
          <p:cNvSpPr/>
          <p:nvPr/>
        </p:nvSpPr>
        <p:spPr>
          <a:xfrm>
            <a:off x="4086224" y="4315397"/>
            <a:ext cx="404410" cy="286056"/>
          </a:xfrm>
          <a:custGeom>
            <a:rect b="b" l="l" r="r" t="t"/>
            <a:pathLst>
              <a:path extrusionOk="0" h="3565" w="504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42"/>
          <p:cNvSpPr/>
          <p:nvPr/>
        </p:nvSpPr>
        <p:spPr>
          <a:xfrm>
            <a:off x="4098581" y="4330161"/>
            <a:ext cx="379696" cy="377288"/>
          </a:xfrm>
          <a:custGeom>
            <a:rect b="b" l="l" r="r" t="t"/>
            <a:pathLst>
              <a:path extrusionOk="0" h="4702" w="4732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42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42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42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42"/>
          <p:cNvSpPr/>
          <p:nvPr/>
        </p:nvSpPr>
        <p:spPr>
          <a:xfrm>
            <a:off x="4179943" y="4409035"/>
            <a:ext cx="216969" cy="219537"/>
          </a:xfrm>
          <a:custGeom>
            <a:rect b="b" l="l" r="r" t="t"/>
            <a:pathLst>
              <a:path extrusionOk="0" h="2736" w="2704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42"/>
          <p:cNvSpPr/>
          <p:nvPr/>
        </p:nvSpPr>
        <p:spPr>
          <a:xfrm>
            <a:off x="4216853" y="4446025"/>
            <a:ext cx="143148" cy="145555"/>
          </a:xfrm>
          <a:custGeom>
            <a:rect b="b" l="l" r="r" t="t"/>
            <a:pathLst>
              <a:path extrusionOk="0" h="1814" w="1784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42"/>
          <p:cNvSpPr/>
          <p:nvPr/>
        </p:nvSpPr>
        <p:spPr>
          <a:xfrm>
            <a:off x="4216853" y="4446025"/>
            <a:ext cx="143148" cy="145555"/>
          </a:xfrm>
          <a:custGeom>
            <a:rect b="b" l="l" r="r" t="t"/>
            <a:pathLst>
              <a:path extrusionOk="0" h="1814" w="1784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42"/>
          <p:cNvSpPr/>
          <p:nvPr/>
        </p:nvSpPr>
        <p:spPr>
          <a:xfrm>
            <a:off x="4189812" y="4512623"/>
            <a:ext cx="197310" cy="14844"/>
          </a:xfrm>
          <a:custGeom>
            <a:rect b="b" l="l" r="r" t="t"/>
            <a:pathLst>
              <a:path extrusionOk="0" h="185" w="2459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42"/>
          <p:cNvSpPr/>
          <p:nvPr/>
        </p:nvSpPr>
        <p:spPr>
          <a:xfrm>
            <a:off x="4280963" y="4418904"/>
            <a:ext cx="14925" cy="199798"/>
          </a:xfrm>
          <a:custGeom>
            <a:rect b="b" l="l" r="r" t="t"/>
            <a:pathLst>
              <a:path extrusionOk="0" h="2490" w="186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42"/>
          <p:cNvSpPr/>
          <p:nvPr/>
        </p:nvSpPr>
        <p:spPr>
          <a:xfrm>
            <a:off x="4251435" y="4480527"/>
            <a:ext cx="73981" cy="76549"/>
          </a:xfrm>
          <a:custGeom>
            <a:rect b="b" l="l" r="r" t="t"/>
            <a:pathLst>
              <a:path extrusionOk="0" h="954" w="922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42"/>
          <p:cNvSpPr/>
          <p:nvPr/>
        </p:nvSpPr>
        <p:spPr>
          <a:xfrm>
            <a:off x="4256330" y="4487990"/>
            <a:ext cx="64192" cy="64112"/>
          </a:xfrm>
          <a:custGeom>
            <a:rect b="b" l="l" r="r" t="t"/>
            <a:pathLst>
              <a:path extrusionOk="0" h="799" w="80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42"/>
          <p:cNvSpPr/>
          <p:nvPr/>
        </p:nvSpPr>
        <p:spPr>
          <a:xfrm>
            <a:off x="3985124" y="4108302"/>
            <a:ext cx="9950" cy="421661"/>
          </a:xfrm>
          <a:custGeom>
            <a:rect b="b" l="l" r="r" t="t"/>
            <a:pathLst>
              <a:path extrusionOk="0" h="5255" w="124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42"/>
          <p:cNvSpPr/>
          <p:nvPr/>
        </p:nvSpPr>
        <p:spPr>
          <a:xfrm>
            <a:off x="4569420" y="4288276"/>
            <a:ext cx="69167" cy="69087"/>
          </a:xfrm>
          <a:custGeom>
            <a:rect b="b" l="l" r="r" t="t"/>
            <a:pathLst>
              <a:path extrusionOk="0" h="861" w="862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42"/>
          <p:cNvSpPr/>
          <p:nvPr/>
        </p:nvSpPr>
        <p:spPr>
          <a:xfrm>
            <a:off x="4613792" y="4367151"/>
            <a:ext cx="44453" cy="46940"/>
          </a:xfrm>
          <a:custGeom>
            <a:rect b="b" l="l" r="r" t="t"/>
            <a:pathLst>
              <a:path extrusionOk="0" h="585" w="554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42"/>
          <p:cNvSpPr/>
          <p:nvPr/>
        </p:nvSpPr>
        <p:spPr>
          <a:xfrm>
            <a:off x="3430436" y="4184689"/>
            <a:ext cx="554779" cy="39558"/>
          </a:xfrm>
          <a:custGeom>
            <a:rect b="b" l="l" r="r" t="t"/>
            <a:pathLst>
              <a:path extrusionOk="0" h="493" w="6914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42"/>
          <p:cNvSpPr/>
          <p:nvPr/>
        </p:nvSpPr>
        <p:spPr>
          <a:xfrm>
            <a:off x="4093606" y="1287844"/>
            <a:ext cx="377288" cy="281161"/>
          </a:xfrm>
          <a:custGeom>
            <a:rect b="b" l="l" r="r" t="t"/>
            <a:pathLst>
              <a:path extrusionOk="0" h="3504" w="4702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42"/>
          <p:cNvSpPr/>
          <p:nvPr/>
        </p:nvSpPr>
        <p:spPr>
          <a:xfrm>
            <a:off x="4049234" y="1268186"/>
            <a:ext cx="466034" cy="39478"/>
          </a:xfrm>
          <a:custGeom>
            <a:rect b="b" l="l" r="r" t="t"/>
            <a:pathLst>
              <a:path extrusionOk="0" h="492" w="5808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42"/>
          <p:cNvSpPr/>
          <p:nvPr/>
        </p:nvSpPr>
        <p:spPr>
          <a:xfrm>
            <a:off x="4137978" y="1102975"/>
            <a:ext cx="56810" cy="214562"/>
          </a:xfrm>
          <a:custGeom>
            <a:rect b="b" l="l" r="r" t="t"/>
            <a:pathLst>
              <a:path extrusionOk="0" h="2674" w="708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42"/>
          <p:cNvSpPr/>
          <p:nvPr/>
        </p:nvSpPr>
        <p:spPr>
          <a:xfrm>
            <a:off x="4369707" y="1102975"/>
            <a:ext cx="59297" cy="214562"/>
          </a:xfrm>
          <a:custGeom>
            <a:rect b="b" l="l" r="r" t="t"/>
            <a:pathLst>
              <a:path extrusionOk="0" h="2674" w="739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42"/>
          <p:cNvSpPr/>
          <p:nvPr/>
        </p:nvSpPr>
        <p:spPr>
          <a:xfrm>
            <a:off x="457200" y="1305176"/>
            <a:ext cx="3841169" cy="2879653"/>
          </a:xfrm>
          <a:custGeom>
            <a:rect b="b" l="l" r="r" t="t"/>
            <a:pathLst>
              <a:path extrusionOk="0" h="35888" w="47871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42"/>
          <p:cNvSpPr/>
          <p:nvPr/>
        </p:nvSpPr>
        <p:spPr>
          <a:xfrm>
            <a:off x="5218867" y="19205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42"/>
          <p:cNvSpPr txBox="1"/>
          <p:nvPr/>
        </p:nvSpPr>
        <p:spPr>
          <a:xfrm>
            <a:off x="5878525" y="1912775"/>
            <a:ext cx="31107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Electric Vehicle vs Carbon Monoxide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5" name="Google Shape;2665;p42"/>
          <p:cNvSpPr txBox="1"/>
          <p:nvPr/>
        </p:nvSpPr>
        <p:spPr>
          <a:xfrm>
            <a:off x="6113050" y="21640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-0.55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66" name="Google Shape;2666;p42"/>
          <p:cNvGrpSpPr/>
          <p:nvPr/>
        </p:nvGrpSpPr>
        <p:grpSpPr>
          <a:xfrm>
            <a:off x="5346387" y="2019278"/>
            <a:ext cx="339253" cy="339253"/>
            <a:chOff x="1492675" y="2620775"/>
            <a:chExt cx="481825" cy="481825"/>
          </a:xfrm>
        </p:grpSpPr>
        <p:sp>
          <p:nvSpPr>
            <p:cNvPr id="2667" name="Google Shape;2667;p42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43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Electric Vehicle Correlations</a:t>
            </a:r>
            <a:endParaRPr sz="2300"/>
          </a:p>
        </p:txBody>
      </p:sp>
      <p:sp>
        <p:nvSpPr>
          <p:cNvPr id="2674" name="Google Shape;2674;p43"/>
          <p:cNvSpPr/>
          <p:nvPr/>
        </p:nvSpPr>
        <p:spPr>
          <a:xfrm>
            <a:off x="2417184" y="1928868"/>
            <a:ext cx="816121" cy="559754"/>
          </a:xfrm>
          <a:custGeom>
            <a:rect b="b" l="l" r="r" t="t"/>
            <a:pathLst>
              <a:path extrusionOk="0" h="6976" w="10171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43"/>
          <p:cNvSpPr/>
          <p:nvPr/>
        </p:nvSpPr>
        <p:spPr>
          <a:xfrm>
            <a:off x="2417184" y="1928868"/>
            <a:ext cx="409304" cy="559754"/>
          </a:xfrm>
          <a:custGeom>
            <a:rect b="b" l="l" r="r" t="t"/>
            <a:pathLst>
              <a:path extrusionOk="0" h="6976" w="5101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43"/>
          <p:cNvSpPr/>
          <p:nvPr/>
        </p:nvSpPr>
        <p:spPr>
          <a:xfrm>
            <a:off x="1354587" y="1568919"/>
            <a:ext cx="1301814" cy="919711"/>
          </a:xfrm>
          <a:custGeom>
            <a:rect b="b" l="l" r="r" t="t"/>
            <a:pathLst>
              <a:path extrusionOk="0" h="11462" w="16224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43"/>
          <p:cNvSpPr/>
          <p:nvPr/>
        </p:nvSpPr>
        <p:spPr>
          <a:xfrm>
            <a:off x="1354587" y="1568919"/>
            <a:ext cx="1301814" cy="919711"/>
          </a:xfrm>
          <a:custGeom>
            <a:rect b="b" l="l" r="r" t="t"/>
            <a:pathLst>
              <a:path extrusionOk="0" fill="none" h="11462" w="16224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43"/>
          <p:cNvSpPr/>
          <p:nvPr/>
        </p:nvSpPr>
        <p:spPr>
          <a:xfrm>
            <a:off x="2005481" y="1568919"/>
            <a:ext cx="650907" cy="919711"/>
          </a:xfrm>
          <a:custGeom>
            <a:rect b="b" l="l" r="r" t="t"/>
            <a:pathLst>
              <a:path extrusionOk="0" h="11462" w="8112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43"/>
          <p:cNvSpPr/>
          <p:nvPr/>
        </p:nvSpPr>
        <p:spPr>
          <a:xfrm>
            <a:off x="3245566" y="2025074"/>
            <a:ext cx="342705" cy="340298"/>
          </a:xfrm>
          <a:custGeom>
            <a:rect b="b" l="l" r="r" t="t"/>
            <a:pathLst>
              <a:path extrusionOk="0" h="4241" w="4271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43"/>
          <p:cNvSpPr/>
          <p:nvPr/>
        </p:nvSpPr>
        <p:spPr>
          <a:xfrm>
            <a:off x="3418079" y="2025074"/>
            <a:ext cx="170189" cy="340298"/>
          </a:xfrm>
          <a:custGeom>
            <a:rect b="b" l="l" r="r" t="t"/>
            <a:pathLst>
              <a:path extrusionOk="0" h="4241" w="2121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43"/>
          <p:cNvSpPr/>
          <p:nvPr/>
        </p:nvSpPr>
        <p:spPr>
          <a:xfrm>
            <a:off x="3351561" y="2264184"/>
            <a:ext cx="106077" cy="214562"/>
          </a:xfrm>
          <a:custGeom>
            <a:rect b="b" l="l" r="r" t="t"/>
            <a:pathLst>
              <a:path extrusionOk="0" h="2674" w="1322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43"/>
          <p:cNvSpPr/>
          <p:nvPr/>
        </p:nvSpPr>
        <p:spPr>
          <a:xfrm>
            <a:off x="3418079" y="2264184"/>
            <a:ext cx="39558" cy="214562"/>
          </a:xfrm>
          <a:custGeom>
            <a:rect b="b" l="l" r="r" t="t"/>
            <a:pathLst>
              <a:path extrusionOk="0" h="2674" w="493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43"/>
          <p:cNvSpPr/>
          <p:nvPr/>
        </p:nvSpPr>
        <p:spPr>
          <a:xfrm>
            <a:off x="1159848" y="1867245"/>
            <a:ext cx="263829" cy="498130"/>
          </a:xfrm>
          <a:custGeom>
            <a:rect b="b" l="l" r="r" t="t"/>
            <a:pathLst>
              <a:path extrusionOk="0" h="6208" w="3288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43"/>
          <p:cNvSpPr/>
          <p:nvPr/>
        </p:nvSpPr>
        <p:spPr>
          <a:xfrm>
            <a:off x="1159848" y="1867245"/>
            <a:ext cx="263829" cy="498130"/>
          </a:xfrm>
          <a:custGeom>
            <a:rect b="b" l="l" r="r" t="t"/>
            <a:pathLst>
              <a:path extrusionOk="0" fill="none" h="6208" w="3288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43"/>
          <p:cNvSpPr/>
          <p:nvPr/>
        </p:nvSpPr>
        <p:spPr>
          <a:xfrm>
            <a:off x="1159848" y="1867245"/>
            <a:ext cx="133198" cy="498130"/>
          </a:xfrm>
          <a:custGeom>
            <a:rect b="b" l="l" r="r" t="t"/>
            <a:pathLst>
              <a:path extrusionOk="0" h="6208" w="166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43"/>
          <p:cNvSpPr/>
          <p:nvPr/>
        </p:nvSpPr>
        <p:spPr>
          <a:xfrm>
            <a:off x="1280607" y="2241958"/>
            <a:ext cx="86418" cy="246658"/>
          </a:xfrm>
          <a:custGeom>
            <a:rect b="b" l="l" r="r" t="t"/>
            <a:pathLst>
              <a:path extrusionOk="0" h="3074" w="1077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43"/>
          <p:cNvSpPr/>
          <p:nvPr/>
        </p:nvSpPr>
        <p:spPr>
          <a:xfrm>
            <a:off x="1218984" y="2069446"/>
            <a:ext cx="83931" cy="147963"/>
          </a:xfrm>
          <a:custGeom>
            <a:rect b="b" l="l" r="r" t="t"/>
            <a:pathLst>
              <a:path extrusionOk="0" h="1844" w="1046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43"/>
          <p:cNvSpPr/>
          <p:nvPr/>
        </p:nvSpPr>
        <p:spPr>
          <a:xfrm>
            <a:off x="1280607" y="2241958"/>
            <a:ext cx="12437" cy="246658"/>
          </a:xfrm>
          <a:custGeom>
            <a:rect b="b" l="l" r="r" t="t"/>
            <a:pathLst>
              <a:path extrusionOk="0" h="3074" w="155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43"/>
          <p:cNvSpPr/>
          <p:nvPr/>
        </p:nvSpPr>
        <p:spPr>
          <a:xfrm>
            <a:off x="1218984" y="2069446"/>
            <a:ext cx="74062" cy="147963"/>
          </a:xfrm>
          <a:custGeom>
            <a:rect b="b" l="l" r="r" t="t"/>
            <a:pathLst>
              <a:path extrusionOk="0" h="1844" w="923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43"/>
          <p:cNvSpPr/>
          <p:nvPr/>
        </p:nvSpPr>
        <p:spPr>
          <a:xfrm>
            <a:off x="2104094" y="1946119"/>
            <a:ext cx="759391" cy="530146"/>
          </a:xfrm>
          <a:custGeom>
            <a:rect b="b" l="l" r="r" t="t"/>
            <a:pathLst>
              <a:path extrusionOk="0" h="6607" w="9464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43"/>
          <p:cNvSpPr/>
          <p:nvPr/>
        </p:nvSpPr>
        <p:spPr>
          <a:xfrm>
            <a:off x="2104094" y="1946119"/>
            <a:ext cx="379696" cy="530146"/>
          </a:xfrm>
          <a:custGeom>
            <a:rect b="b" l="l" r="r" t="t"/>
            <a:pathLst>
              <a:path extrusionOk="0" h="6607" w="4732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43"/>
          <p:cNvSpPr/>
          <p:nvPr/>
        </p:nvSpPr>
        <p:spPr>
          <a:xfrm>
            <a:off x="2350587" y="1946119"/>
            <a:ext cx="266317" cy="123409"/>
          </a:xfrm>
          <a:custGeom>
            <a:rect b="b" l="l" r="r" t="t"/>
            <a:pathLst>
              <a:path extrusionOk="0" h="1538" w="3319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43"/>
          <p:cNvSpPr/>
          <p:nvPr/>
        </p:nvSpPr>
        <p:spPr>
          <a:xfrm>
            <a:off x="2350587" y="1946119"/>
            <a:ext cx="133198" cy="123409"/>
          </a:xfrm>
          <a:custGeom>
            <a:rect b="b" l="l" r="r" t="t"/>
            <a:pathLst>
              <a:path extrusionOk="0" h="1538" w="166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43"/>
          <p:cNvSpPr/>
          <p:nvPr/>
        </p:nvSpPr>
        <p:spPr>
          <a:xfrm>
            <a:off x="2582315" y="1564024"/>
            <a:ext cx="22307" cy="64192"/>
          </a:xfrm>
          <a:custGeom>
            <a:rect b="b" l="l" r="r" t="t"/>
            <a:pathLst>
              <a:path extrusionOk="0" h="800" w="278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43"/>
          <p:cNvSpPr/>
          <p:nvPr/>
        </p:nvSpPr>
        <p:spPr>
          <a:xfrm>
            <a:off x="2592185" y="1564024"/>
            <a:ext cx="12437" cy="64192"/>
          </a:xfrm>
          <a:custGeom>
            <a:rect b="b" l="l" r="r" t="t"/>
            <a:pathLst>
              <a:path extrusionOk="0" h="800" w="155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43"/>
          <p:cNvSpPr/>
          <p:nvPr/>
        </p:nvSpPr>
        <p:spPr>
          <a:xfrm>
            <a:off x="2579908" y="1443186"/>
            <a:ext cx="27201" cy="74062"/>
          </a:xfrm>
          <a:custGeom>
            <a:rect b="b" l="l" r="r" t="t"/>
            <a:pathLst>
              <a:path extrusionOk="0" h="923" w="339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43"/>
          <p:cNvSpPr/>
          <p:nvPr/>
        </p:nvSpPr>
        <p:spPr>
          <a:xfrm>
            <a:off x="2592185" y="1443186"/>
            <a:ext cx="14925" cy="74062"/>
          </a:xfrm>
          <a:custGeom>
            <a:rect b="b" l="l" r="r" t="t"/>
            <a:pathLst>
              <a:path extrusionOk="0" h="923" w="186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43"/>
          <p:cNvSpPr/>
          <p:nvPr/>
        </p:nvSpPr>
        <p:spPr>
          <a:xfrm>
            <a:off x="2560169" y="1120226"/>
            <a:ext cx="66599" cy="350167"/>
          </a:xfrm>
          <a:custGeom>
            <a:rect b="b" l="l" r="r" t="t"/>
            <a:pathLst>
              <a:path extrusionOk="0" h="4364" w="83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43"/>
          <p:cNvSpPr/>
          <p:nvPr/>
        </p:nvSpPr>
        <p:spPr>
          <a:xfrm>
            <a:off x="2560169" y="1120226"/>
            <a:ext cx="32096" cy="350167"/>
          </a:xfrm>
          <a:custGeom>
            <a:rect b="b" l="l" r="r" t="t"/>
            <a:pathLst>
              <a:path extrusionOk="0" h="4364" w="40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43"/>
          <p:cNvSpPr/>
          <p:nvPr/>
        </p:nvSpPr>
        <p:spPr>
          <a:xfrm>
            <a:off x="2607029" y="1536904"/>
            <a:ext cx="78956" cy="54322"/>
          </a:xfrm>
          <a:custGeom>
            <a:rect b="b" l="l" r="r" t="t"/>
            <a:pathLst>
              <a:path extrusionOk="0" h="677" w="984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43"/>
          <p:cNvSpPr/>
          <p:nvPr/>
        </p:nvSpPr>
        <p:spPr>
          <a:xfrm>
            <a:off x="2607029" y="1551668"/>
            <a:ext cx="73981" cy="39558"/>
          </a:xfrm>
          <a:custGeom>
            <a:rect b="b" l="l" r="r" t="t"/>
            <a:pathLst>
              <a:path extrusionOk="0" h="493" w="922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43"/>
          <p:cNvSpPr/>
          <p:nvPr/>
        </p:nvSpPr>
        <p:spPr>
          <a:xfrm>
            <a:off x="2653808" y="1546773"/>
            <a:ext cx="330509" cy="165214"/>
          </a:xfrm>
          <a:custGeom>
            <a:rect b="b" l="l" r="r" t="t"/>
            <a:pathLst>
              <a:path extrusionOk="0" h="2059" w="4119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43"/>
          <p:cNvSpPr/>
          <p:nvPr/>
        </p:nvSpPr>
        <p:spPr>
          <a:xfrm>
            <a:off x="2656295" y="1546773"/>
            <a:ext cx="328021" cy="152937"/>
          </a:xfrm>
          <a:custGeom>
            <a:rect b="b" l="l" r="r" t="t"/>
            <a:pathLst>
              <a:path extrusionOk="0" h="1906" w="4088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43"/>
          <p:cNvSpPr/>
          <p:nvPr/>
        </p:nvSpPr>
        <p:spPr>
          <a:xfrm>
            <a:off x="2498546" y="1536904"/>
            <a:ext cx="81444" cy="54322"/>
          </a:xfrm>
          <a:custGeom>
            <a:rect b="b" l="l" r="r" t="t"/>
            <a:pathLst>
              <a:path extrusionOk="0" h="677" w="1015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43"/>
          <p:cNvSpPr/>
          <p:nvPr/>
        </p:nvSpPr>
        <p:spPr>
          <a:xfrm>
            <a:off x="2505928" y="1551668"/>
            <a:ext cx="74062" cy="39558"/>
          </a:xfrm>
          <a:custGeom>
            <a:rect b="b" l="l" r="r" t="t"/>
            <a:pathLst>
              <a:path extrusionOk="0" h="493" w="923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43"/>
          <p:cNvSpPr/>
          <p:nvPr/>
        </p:nvSpPr>
        <p:spPr>
          <a:xfrm>
            <a:off x="2202707" y="1546773"/>
            <a:ext cx="330428" cy="165214"/>
          </a:xfrm>
          <a:custGeom>
            <a:rect b="b" l="l" r="r" t="t"/>
            <a:pathLst>
              <a:path extrusionOk="0" h="2059" w="4118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43"/>
          <p:cNvSpPr/>
          <p:nvPr/>
        </p:nvSpPr>
        <p:spPr>
          <a:xfrm>
            <a:off x="2202707" y="1546773"/>
            <a:ext cx="327941" cy="152937"/>
          </a:xfrm>
          <a:custGeom>
            <a:rect b="b" l="l" r="r" t="t"/>
            <a:pathLst>
              <a:path extrusionOk="0" h="1906" w="4087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43"/>
          <p:cNvSpPr/>
          <p:nvPr/>
        </p:nvSpPr>
        <p:spPr>
          <a:xfrm>
            <a:off x="2550300" y="1605909"/>
            <a:ext cx="86338" cy="882720"/>
          </a:xfrm>
          <a:custGeom>
            <a:rect b="b" l="l" r="r" t="t"/>
            <a:pathLst>
              <a:path extrusionOk="0" h="11001" w="1076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43"/>
          <p:cNvSpPr/>
          <p:nvPr/>
        </p:nvSpPr>
        <p:spPr>
          <a:xfrm>
            <a:off x="2592185" y="1605909"/>
            <a:ext cx="44453" cy="882720"/>
          </a:xfrm>
          <a:custGeom>
            <a:rect b="b" l="l" r="r" t="t"/>
            <a:pathLst>
              <a:path extrusionOk="0" h="11001" w="554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43"/>
          <p:cNvSpPr/>
          <p:nvPr/>
        </p:nvSpPr>
        <p:spPr>
          <a:xfrm>
            <a:off x="2555195" y="1499914"/>
            <a:ext cx="76549" cy="76469"/>
          </a:xfrm>
          <a:custGeom>
            <a:rect b="b" l="l" r="r" t="t"/>
            <a:pathLst>
              <a:path extrusionOk="0" h="953" w="954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43"/>
          <p:cNvSpPr/>
          <p:nvPr/>
        </p:nvSpPr>
        <p:spPr>
          <a:xfrm>
            <a:off x="2570039" y="1514678"/>
            <a:ext cx="46860" cy="46940"/>
          </a:xfrm>
          <a:custGeom>
            <a:rect b="b" l="l" r="r" t="t"/>
            <a:pathLst>
              <a:path extrusionOk="0" h="585" w="584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43"/>
          <p:cNvSpPr/>
          <p:nvPr/>
        </p:nvSpPr>
        <p:spPr>
          <a:xfrm>
            <a:off x="2089250" y="1788371"/>
            <a:ext cx="17332" cy="46940"/>
          </a:xfrm>
          <a:custGeom>
            <a:rect b="b" l="l" r="r" t="t"/>
            <a:pathLst>
              <a:path extrusionOk="0" h="585" w="216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43"/>
          <p:cNvSpPr/>
          <p:nvPr/>
        </p:nvSpPr>
        <p:spPr>
          <a:xfrm>
            <a:off x="2099119" y="1788371"/>
            <a:ext cx="7462" cy="46940"/>
          </a:xfrm>
          <a:custGeom>
            <a:rect b="b" l="l" r="r" t="t"/>
            <a:pathLst>
              <a:path extrusionOk="0" h="585" w="93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43"/>
          <p:cNvSpPr/>
          <p:nvPr/>
        </p:nvSpPr>
        <p:spPr>
          <a:xfrm>
            <a:off x="2086763" y="1697140"/>
            <a:ext cx="22307" cy="56810"/>
          </a:xfrm>
          <a:custGeom>
            <a:rect b="b" l="l" r="r" t="t"/>
            <a:pathLst>
              <a:path extrusionOk="0" h="708" w="278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43"/>
          <p:cNvSpPr/>
          <p:nvPr/>
        </p:nvSpPr>
        <p:spPr>
          <a:xfrm>
            <a:off x="2099119" y="1697140"/>
            <a:ext cx="9950" cy="56810"/>
          </a:xfrm>
          <a:custGeom>
            <a:rect b="b" l="l" r="r" t="t"/>
            <a:pathLst>
              <a:path extrusionOk="0" h="708" w="124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43"/>
          <p:cNvSpPr/>
          <p:nvPr/>
        </p:nvSpPr>
        <p:spPr>
          <a:xfrm>
            <a:off x="2071999" y="1450567"/>
            <a:ext cx="51835" cy="266397"/>
          </a:xfrm>
          <a:custGeom>
            <a:rect b="b" l="l" r="r" t="t"/>
            <a:pathLst>
              <a:path extrusionOk="0" h="3320" w="646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43"/>
          <p:cNvSpPr/>
          <p:nvPr/>
        </p:nvSpPr>
        <p:spPr>
          <a:xfrm>
            <a:off x="2071999" y="1450567"/>
            <a:ext cx="27201" cy="266397"/>
          </a:xfrm>
          <a:custGeom>
            <a:rect b="b" l="l" r="r" t="t"/>
            <a:pathLst>
              <a:path extrusionOk="0" h="3320" w="339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43"/>
          <p:cNvSpPr/>
          <p:nvPr/>
        </p:nvSpPr>
        <p:spPr>
          <a:xfrm>
            <a:off x="2108989" y="1768632"/>
            <a:ext cx="59217" cy="39558"/>
          </a:xfrm>
          <a:custGeom>
            <a:rect b="b" l="l" r="r" t="t"/>
            <a:pathLst>
              <a:path extrusionOk="0" h="493" w="738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43"/>
          <p:cNvSpPr/>
          <p:nvPr/>
        </p:nvSpPr>
        <p:spPr>
          <a:xfrm>
            <a:off x="2108989" y="1778502"/>
            <a:ext cx="56810" cy="29689"/>
          </a:xfrm>
          <a:custGeom>
            <a:rect b="b" l="l" r="r" t="t"/>
            <a:pathLst>
              <a:path extrusionOk="0" h="370" w="708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43"/>
          <p:cNvSpPr/>
          <p:nvPr/>
        </p:nvSpPr>
        <p:spPr>
          <a:xfrm>
            <a:off x="2143491" y="1773527"/>
            <a:ext cx="251552" cy="125816"/>
          </a:xfrm>
          <a:custGeom>
            <a:rect b="b" l="l" r="r" t="t"/>
            <a:pathLst>
              <a:path extrusionOk="0" h="1568" w="3135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43"/>
          <p:cNvSpPr/>
          <p:nvPr/>
        </p:nvSpPr>
        <p:spPr>
          <a:xfrm>
            <a:off x="2145979" y="1773527"/>
            <a:ext cx="249065" cy="116027"/>
          </a:xfrm>
          <a:custGeom>
            <a:rect b="b" l="l" r="r" t="t"/>
            <a:pathLst>
              <a:path extrusionOk="0" h="1446" w="3104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43"/>
          <p:cNvSpPr/>
          <p:nvPr/>
        </p:nvSpPr>
        <p:spPr>
          <a:xfrm>
            <a:off x="2027627" y="1768632"/>
            <a:ext cx="59217" cy="39558"/>
          </a:xfrm>
          <a:custGeom>
            <a:rect b="b" l="l" r="r" t="t"/>
            <a:pathLst>
              <a:path extrusionOk="0" h="493" w="738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43"/>
          <p:cNvSpPr/>
          <p:nvPr/>
        </p:nvSpPr>
        <p:spPr>
          <a:xfrm>
            <a:off x="2030114" y="1778502"/>
            <a:ext cx="56730" cy="29689"/>
          </a:xfrm>
          <a:custGeom>
            <a:rect b="b" l="l" r="r" t="t"/>
            <a:pathLst>
              <a:path extrusionOk="0" h="370" w="707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43"/>
          <p:cNvSpPr/>
          <p:nvPr/>
        </p:nvSpPr>
        <p:spPr>
          <a:xfrm>
            <a:off x="1803280" y="1773527"/>
            <a:ext cx="249065" cy="125816"/>
          </a:xfrm>
          <a:custGeom>
            <a:rect b="b" l="l" r="r" t="t"/>
            <a:pathLst>
              <a:path extrusionOk="0" h="1568" w="3104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43"/>
          <p:cNvSpPr/>
          <p:nvPr/>
        </p:nvSpPr>
        <p:spPr>
          <a:xfrm>
            <a:off x="1803280" y="1773527"/>
            <a:ext cx="246658" cy="116027"/>
          </a:xfrm>
          <a:custGeom>
            <a:rect b="b" l="l" r="r" t="t"/>
            <a:pathLst>
              <a:path extrusionOk="0" h="1446" w="3074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43"/>
          <p:cNvSpPr/>
          <p:nvPr/>
        </p:nvSpPr>
        <p:spPr>
          <a:xfrm>
            <a:off x="2064617" y="1820386"/>
            <a:ext cx="66599" cy="668239"/>
          </a:xfrm>
          <a:custGeom>
            <a:rect b="b" l="l" r="r" t="t"/>
            <a:pathLst>
              <a:path extrusionOk="0" h="8328" w="83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43"/>
          <p:cNvSpPr/>
          <p:nvPr/>
        </p:nvSpPr>
        <p:spPr>
          <a:xfrm>
            <a:off x="2099119" y="1820386"/>
            <a:ext cx="32096" cy="668239"/>
          </a:xfrm>
          <a:custGeom>
            <a:rect b="b" l="l" r="r" t="t"/>
            <a:pathLst>
              <a:path extrusionOk="0" h="8328" w="40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43"/>
          <p:cNvSpPr/>
          <p:nvPr/>
        </p:nvSpPr>
        <p:spPr>
          <a:xfrm>
            <a:off x="2069511" y="1739024"/>
            <a:ext cx="56810" cy="59297"/>
          </a:xfrm>
          <a:custGeom>
            <a:rect b="b" l="l" r="r" t="t"/>
            <a:pathLst>
              <a:path extrusionOk="0" h="739" w="708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43"/>
          <p:cNvSpPr/>
          <p:nvPr/>
        </p:nvSpPr>
        <p:spPr>
          <a:xfrm>
            <a:off x="2081868" y="1751381"/>
            <a:ext cx="34583" cy="34583"/>
          </a:xfrm>
          <a:custGeom>
            <a:rect b="b" l="l" r="r" t="t"/>
            <a:pathLst>
              <a:path extrusionOk="0" h="431" w="431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43"/>
          <p:cNvSpPr/>
          <p:nvPr/>
        </p:nvSpPr>
        <p:spPr>
          <a:xfrm>
            <a:off x="3043365" y="1936250"/>
            <a:ext cx="12437" cy="37071"/>
          </a:xfrm>
          <a:custGeom>
            <a:rect b="b" l="l" r="r" t="t"/>
            <a:pathLst>
              <a:path extrusionOk="0" h="462" w="155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43"/>
          <p:cNvSpPr/>
          <p:nvPr/>
        </p:nvSpPr>
        <p:spPr>
          <a:xfrm>
            <a:off x="3048260" y="1936250"/>
            <a:ext cx="7543" cy="37071"/>
          </a:xfrm>
          <a:custGeom>
            <a:rect b="b" l="l" r="r" t="t"/>
            <a:pathLst>
              <a:path extrusionOk="0" h="462" w="94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43"/>
          <p:cNvSpPr/>
          <p:nvPr/>
        </p:nvSpPr>
        <p:spPr>
          <a:xfrm>
            <a:off x="3040878" y="1864758"/>
            <a:ext cx="17332" cy="44453"/>
          </a:xfrm>
          <a:custGeom>
            <a:rect b="b" l="l" r="r" t="t"/>
            <a:pathLst>
              <a:path extrusionOk="0" h="554" w="216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43"/>
          <p:cNvSpPr/>
          <p:nvPr/>
        </p:nvSpPr>
        <p:spPr>
          <a:xfrm>
            <a:off x="3048260" y="1864758"/>
            <a:ext cx="9950" cy="44453"/>
          </a:xfrm>
          <a:custGeom>
            <a:rect b="b" l="l" r="r" t="t"/>
            <a:pathLst>
              <a:path extrusionOk="0" h="554" w="124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43"/>
          <p:cNvSpPr/>
          <p:nvPr/>
        </p:nvSpPr>
        <p:spPr>
          <a:xfrm>
            <a:off x="3028601" y="1670019"/>
            <a:ext cx="41966" cy="209667"/>
          </a:xfrm>
          <a:custGeom>
            <a:rect b="b" l="l" r="r" t="t"/>
            <a:pathLst>
              <a:path extrusionOk="0" h="2613" w="523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43"/>
          <p:cNvSpPr/>
          <p:nvPr/>
        </p:nvSpPr>
        <p:spPr>
          <a:xfrm>
            <a:off x="3028601" y="1670019"/>
            <a:ext cx="19739" cy="209667"/>
          </a:xfrm>
          <a:custGeom>
            <a:rect b="b" l="l" r="r" t="t"/>
            <a:pathLst>
              <a:path extrusionOk="0" h="2613" w="246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43"/>
          <p:cNvSpPr/>
          <p:nvPr/>
        </p:nvSpPr>
        <p:spPr>
          <a:xfrm>
            <a:off x="3058129" y="1918999"/>
            <a:ext cx="46940" cy="34583"/>
          </a:xfrm>
          <a:custGeom>
            <a:rect b="b" l="l" r="r" t="t"/>
            <a:pathLst>
              <a:path extrusionOk="0" h="431" w="585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43"/>
          <p:cNvSpPr/>
          <p:nvPr/>
        </p:nvSpPr>
        <p:spPr>
          <a:xfrm>
            <a:off x="3058129" y="1928868"/>
            <a:ext cx="44453" cy="24714"/>
          </a:xfrm>
          <a:custGeom>
            <a:rect b="b" l="l" r="r" t="t"/>
            <a:pathLst>
              <a:path extrusionOk="0" h="308" w="554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43"/>
          <p:cNvSpPr/>
          <p:nvPr/>
        </p:nvSpPr>
        <p:spPr>
          <a:xfrm>
            <a:off x="3085250" y="1926381"/>
            <a:ext cx="197310" cy="98695"/>
          </a:xfrm>
          <a:custGeom>
            <a:rect b="b" l="l" r="r" t="t"/>
            <a:pathLst>
              <a:path extrusionOk="0" h="1230" w="2459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43"/>
          <p:cNvSpPr/>
          <p:nvPr/>
        </p:nvSpPr>
        <p:spPr>
          <a:xfrm>
            <a:off x="3087737" y="1926381"/>
            <a:ext cx="194823" cy="91313"/>
          </a:xfrm>
          <a:custGeom>
            <a:rect b="b" l="l" r="r" t="t"/>
            <a:pathLst>
              <a:path extrusionOk="0" h="1138" w="2428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43"/>
          <p:cNvSpPr/>
          <p:nvPr/>
        </p:nvSpPr>
        <p:spPr>
          <a:xfrm>
            <a:off x="2994099" y="1918999"/>
            <a:ext cx="46860" cy="34583"/>
          </a:xfrm>
          <a:custGeom>
            <a:rect b="b" l="l" r="r" t="t"/>
            <a:pathLst>
              <a:path extrusionOk="0" h="431" w="584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43"/>
          <p:cNvSpPr/>
          <p:nvPr/>
        </p:nvSpPr>
        <p:spPr>
          <a:xfrm>
            <a:off x="2996506" y="1928868"/>
            <a:ext cx="44453" cy="24714"/>
          </a:xfrm>
          <a:custGeom>
            <a:rect b="b" l="l" r="r" t="t"/>
            <a:pathLst>
              <a:path extrusionOk="0" h="308" w="554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43"/>
          <p:cNvSpPr/>
          <p:nvPr/>
        </p:nvSpPr>
        <p:spPr>
          <a:xfrm>
            <a:off x="2816531" y="1926381"/>
            <a:ext cx="197310" cy="98695"/>
          </a:xfrm>
          <a:custGeom>
            <a:rect b="b" l="l" r="r" t="t"/>
            <a:pathLst>
              <a:path extrusionOk="0" h="1230" w="2459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43"/>
          <p:cNvSpPr/>
          <p:nvPr/>
        </p:nvSpPr>
        <p:spPr>
          <a:xfrm>
            <a:off x="2816531" y="1926381"/>
            <a:ext cx="194903" cy="91313"/>
          </a:xfrm>
          <a:custGeom>
            <a:rect b="b" l="l" r="r" t="t"/>
            <a:pathLst>
              <a:path extrusionOk="0" h="1138" w="2429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43"/>
          <p:cNvSpPr/>
          <p:nvPr/>
        </p:nvSpPr>
        <p:spPr>
          <a:xfrm>
            <a:off x="3023627" y="1960964"/>
            <a:ext cx="51835" cy="527658"/>
          </a:xfrm>
          <a:custGeom>
            <a:rect b="b" l="l" r="r" t="t"/>
            <a:pathLst>
              <a:path extrusionOk="0" h="6576" w="646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43"/>
          <p:cNvSpPr/>
          <p:nvPr/>
        </p:nvSpPr>
        <p:spPr>
          <a:xfrm>
            <a:off x="3048260" y="1960964"/>
            <a:ext cx="27201" cy="527658"/>
          </a:xfrm>
          <a:custGeom>
            <a:rect b="b" l="l" r="r" t="t"/>
            <a:pathLst>
              <a:path extrusionOk="0" h="6576" w="339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43"/>
          <p:cNvSpPr/>
          <p:nvPr/>
        </p:nvSpPr>
        <p:spPr>
          <a:xfrm>
            <a:off x="3026114" y="1896853"/>
            <a:ext cx="46940" cy="46940"/>
          </a:xfrm>
          <a:custGeom>
            <a:rect b="b" l="l" r="r" t="t"/>
            <a:pathLst>
              <a:path extrusionOk="0" h="585" w="585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43"/>
          <p:cNvSpPr/>
          <p:nvPr/>
        </p:nvSpPr>
        <p:spPr>
          <a:xfrm>
            <a:off x="3035983" y="1906722"/>
            <a:ext cx="27201" cy="27201"/>
          </a:xfrm>
          <a:custGeom>
            <a:rect b="b" l="l" r="r" t="t"/>
            <a:pathLst>
              <a:path extrusionOk="0" h="339" w="339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43"/>
          <p:cNvSpPr/>
          <p:nvPr/>
        </p:nvSpPr>
        <p:spPr>
          <a:xfrm>
            <a:off x="2828888" y="1339678"/>
            <a:ext cx="468521" cy="180059"/>
          </a:xfrm>
          <a:custGeom>
            <a:rect b="b" l="l" r="r" t="t"/>
            <a:pathLst>
              <a:path extrusionOk="0" h="2244" w="5839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43"/>
          <p:cNvSpPr/>
          <p:nvPr/>
        </p:nvSpPr>
        <p:spPr>
          <a:xfrm>
            <a:off x="1527180" y="2414551"/>
            <a:ext cx="29609" cy="56810"/>
          </a:xfrm>
          <a:custGeom>
            <a:rect b="b" l="l" r="r" t="t"/>
            <a:pathLst>
              <a:path extrusionOk="0" h="708" w="369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43"/>
          <p:cNvSpPr/>
          <p:nvPr/>
        </p:nvSpPr>
        <p:spPr>
          <a:xfrm>
            <a:off x="1527180" y="2414551"/>
            <a:ext cx="29609" cy="56810"/>
          </a:xfrm>
          <a:custGeom>
            <a:rect b="b" l="l" r="r" t="t"/>
            <a:pathLst>
              <a:path extrusionOk="0" fill="none" h="708" w="369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43"/>
          <p:cNvSpPr/>
          <p:nvPr/>
        </p:nvSpPr>
        <p:spPr>
          <a:xfrm>
            <a:off x="1541944" y="2414551"/>
            <a:ext cx="14844" cy="56810"/>
          </a:xfrm>
          <a:custGeom>
            <a:rect b="b" l="l" r="r" t="t"/>
            <a:pathLst>
              <a:path extrusionOk="0" h="708" w="185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43"/>
          <p:cNvSpPr/>
          <p:nvPr/>
        </p:nvSpPr>
        <p:spPr>
          <a:xfrm>
            <a:off x="1541944" y="2414551"/>
            <a:ext cx="14844" cy="56810"/>
          </a:xfrm>
          <a:custGeom>
            <a:rect b="b" l="l" r="r" t="t"/>
            <a:pathLst>
              <a:path extrusionOk="0" fill="none" h="708" w="185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43"/>
          <p:cNvSpPr/>
          <p:nvPr/>
        </p:nvSpPr>
        <p:spPr>
          <a:xfrm>
            <a:off x="1394064" y="2241958"/>
            <a:ext cx="295925" cy="199798"/>
          </a:xfrm>
          <a:custGeom>
            <a:rect b="b" l="l" r="r" t="t"/>
            <a:pathLst>
              <a:path extrusionOk="0" h="2490" w="3688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43"/>
          <p:cNvSpPr/>
          <p:nvPr/>
        </p:nvSpPr>
        <p:spPr>
          <a:xfrm>
            <a:off x="1394064" y="2241958"/>
            <a:ext cx="295925" cy="199798"/>
          </a:xfrm>
          <a:custGeom>
            <a:rect b="b" l="l" r="r" t="t"/>
            <a:pathLst>
              <a:path extrusionOk="0" fill="none" h="2490" w="3688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43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43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43"/>
          <p:cNvSpPr/>
          <p:nvPr/>
        </p:nvSpPr>
        <p:spPr>
          <a:xfrm>
            <a:off x="1500059" y="2251827"/>
            <a:ext cx="83851" cy="83931"/>
          </a:xfrm>
          <a:custGeom>
            <a:rect b="b" l="l" r="r" t="t"/>
            <a:pathLst>
              <a:path extrusionOk="0" h="1046" w="1045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43"/>
          <p:cNvSpPr/>
          <p:nvPr/>
        </p:nvSpPr>
        <p:spPr>
          <a:xfrm>
            <a:off x="1500059" y="2251827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43"/>
          <p:cNvSpPr/>
          <p:nvPr/>
        </p:nvSpPr>
        <p:spPr>
          <a:xfrm>
            <a:off x="1593697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43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43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43"/>
          <p:cNvSpPr/>
          <p:nvPr/>
        </p:nvSpPr>
        <p:spPr>
          <a:xfrm>
            <a:off x="1500059" y="2345546"/>
            <a:ext cx="83851" cy="83931"/>
          </a:xfrm>
          <a:custGeom>
            <a:rect b="b" l="l" r="r" t="t"/>
            <a:pathLst>
              <a:path extrusionOk="0" h="1046" w="1045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43"/>
          <p:cNvSpPr/>
          <p:nvPr/>
        </p:nvSpPr>
        <p:spPr>
          <a:xfrm>
            <a:off x="1500059" y="2345546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43"/>
          <p:cNvSpPr/>
          <p:nvPr/>
        </p:nvSpPr>
        <p:spPr>
          <a:xfrm>
            <a:off x="1593697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43"/>
          <p:cNvSpPr/>
          <p:nvPr/>
        </p:nvSpPr>
        <p:spPr>
          <a:xfrm>
            <a:off x="1394064" y="2241958"/>
            <a:ext cx="165214" cy="199798"/>
          </a:xfrm>
          <a:custGeom>
            <a:rect b="b" l="l" r="r" t="t"/>
            <a:pathLst>
              <a:path extrusionOk="0" h="2490" w="2059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43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43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43"/>
          <p:cNvSpPr/>
          <p:nvPr/>
        </p:nvSpPr>
        <p:spPr>
          <a:xfrm>
            <a:off x="1394064" y="2241958"/>
            <a:ext cx="165214" cy="199798"/>
          </a:xfrm>
          <a:custGeom>
            <a:rect b="b" l="l" r="r" t="t"/>
            <a:pathLst>
              <a:path extrusionOk="0" fill="none" h="2490" w="2059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43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43"/>
          <p:cNvSpPr/>
          <p:nvPr/>
        </p:nvSpPr>
        <p:spPr>
          <a:xfrm>
            <a:off x="1406341" y="2251827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43"/>
          <p:cNvSpPr/>
          <p:nvPr/>
        </p:nvSpPr>
        <p:spPr>
          <a:xfrm>
            <a:off x="1500059" y="2251827"/>
            <a:ext cx="39478" cy="83931"/>
          </a:xfrm>
          <a:custGeom>
            <a:rect b="b" l="l" r="r" t="t"/>
            <a:pathLst>
              <a:path extrusionOk="0" h="1046" w="492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43"/>
          <p:cNvSpPr/>
          <p:nvPr/>
        </p:nvSpPr>
        <p:spPr>
          <a:xfrm>
            <a:off x="1500059" y="2251827"/>
            <a:ext cx="39478" cy="83931"/>
          </a:xfrm>
          <a:custGeom>
            <a:rect b="b" l="l" r="r" t="t"/>
            <a:pathLst>
              <a:path extrusionOk="0" fill="none" h="1046" w="492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43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43"/>
          <p:cNvSpPr/>
          <p:nvPr/>
        </p:nvSpPr>
        <p:spPr>
          <a:xfrm>
            <a:off x="1406341" y="2345546"/>
            <a:ext cx="83931" cy="83931"/>
          </a:xfrm>
          <a:custGeom>
            <a:rect b="b" l="l" r="r" t="t"/>
            <a:pathLst>
              <a:path extrusionOk="0" fill="none" h="1046" w="1046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43"/>
          <p:cNvSpPr/>
          <p:nvPr/>
        </p:nvSpPr>
        <p:spPr>
          <a:xfrm>
            <a:off x="1500059" y="2345546"/>
            <a:ext cx="56730" cy="83931"/>
          </a:xfrm>
          <a:custGeom>
            <a:rect b="b" l="l" r="r" t="t"/>
            <a:pathLst>
              <a:path extrusionOk="0" h="1046" w="707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43"/>
          <p:cNvSpPr/>
          <p:nvPr/>
        </p:nvSpPr>
        <p:spPr>
          <a:xfrm>
            <a:off x="1500059" y="2345546"/>
            <a:ext cx="56730" cy="83931"/>
          </a:xfrm>
          <a:custGeom>
            <a:rect b="b" l="l" r="r" t="t"/>
            <a:pathLst>
              <a:path extrusionOk="0" fill="none" h="1046" w="707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43"/>
          <p:cNvSpPr/>
          <p:nvPr/>
        </p:nvSpPr>
        <p:spPr>
          <a:xfrm>
            <a:off x="1519798" y="2471279"/>
            <a:ext cx="44453" cy="4975"/>
          </a:xfrm>
          <a:custGeom>
            <a:rect b="b" l="l" r="r" t="t"/>
            <a:pathLst>
              <a:path extrusionOk="0" h="62" w="554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43"/>
          <p:cNvSpPr/>
          <p:nvPr/>
        </p:nvSpPr>
        <p:spPr>
          <a:xfrm>
            <a:off x="1541944" y="2471279"/>
            <a:ext cx="22307" cy="4975"/>
          </a:xfrm>
          <a:custGeom>
            <a:rect b="b" l="l" r="r" t="t"/>
            <a:pathLst>
              <a:path extrusionOk="0" h="62" w="278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43"/>
          <p:cNvSpPr/>
          <p:nvPr/>
        </p:nvSpPr>
        <p:spPr>
          <a:xfrm>
            <a:off x="1887129" y="2414551"/>
            <a:ext cx="29609" cy="56810"/>
          </a:xfrm>
          <a:custGeom>
            <a:rect b="b" l="l" r="r" t="t"/>
            <a:pathLst>
              <a:path extrusionOk="0" h="708" w="369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43"/>
          <p:cNvSpPr/>
          <p:nvPr/>
        </p:nvSpPr>
        <p:spPr>
          <a:xfrm>
            <a:off x="1887129" y="2414551"/>
            <a:ext cx="29609" cy="56810"/>
          </a:xfrm>
          <a:custGeom>
            <a:rect b="b" l="l" r="r" t="t"/>
            <a:pathLst>
              <a:path extrusionOk="0" fill="none" h="708" w="369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43"/>
          <p:cNvSpPr/>
          <p:nvPr/>
        </p:nvSpPr>
        <p:spPr>
          <a:xfrm>
            <a:off x="1901893" y="2414551"/>
            <a:ext cx="14844" cy="56810"/>
          </a:xfrm>
          <a:custGeom>
            <a:rect b="b" l="l" r="r" t="t"/>
            <a:pathLst>
              <a:path extrusionOk="0" h="708" w="185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43"/>
          <p:cNvSpPr/>
          <p:nvPr/>
        </p:nvSpPr>
        <p:spPr>
          <a:xfrm>
            <a:off x="1901893" y="2414551"/>
            <a:ext cx="14844" cy="56810"/>
          </a:xfrm>
          <a:custGeom>
            <a:rect b="b" l="l" r="r" t="t"/>
            <a:pathLst>
              <a:path extrusionOk="0" fill="none" h="708" w="185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43"/>
          <p:cNvSpPr/>
          <p:nvPr/>
        </p:nvSpPr>
        <p:spPr>
          <a:xfrm>
            <a:off x="1753934" y="2241958"/>
            <a:ext cx="296005" cy="199798"/>
          </a:xfrm>
          <a:custGeom>
            <a:rect b="b" l="l" r="r" t="t"/>
            <a:pathLst>
              <a:path extrusionOk="0" h="2490" w="3689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43"/>
          <p:cNvSpPr/>
          <p:nvPr/>
        </p:nvSpPr>
        <p:spPr>
          <a:xfrm>
            <a:off x="1753934" y="2241958"/>
            <a:ext cx="296005" cy="199798"/>
          </a:xfrm>
          <a:custGeom>
            <a:rect b="b" l="l" r="r" t="t"/>
            <a:pathLst>
              <a:path extrusionOk="0" fill="none" h="2490" w="3689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43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h="1046" w="1077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43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43"/>
          <p:cNvSpPr/>
          <p:nvPr/>
        </p:nvSpPr>
        <p:spPr>
          <a:xfrm>
            <a:off x="1860009" y="2251827"/>
            <a:ext cx="83851" cy="83931"/>
          </a:xfrm>
          <a:custGeom>
            <a:rect b="b" l="l" r="r" t="t"/>
            <a:pathLst>
              <a:path extrusionOk="0" h="1046" w="1045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43"/>
          <p:cNvSpPr/>
          <p:nvPr/>
        </p:nvSpPr>
        <p:spPr>
          <a:xfrm>
            <a:off x="1860009" y="2251827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43"/>
          <p:cNvSpPr/>
          <p:nvPr/>
        </p:nvSpPr>
        <p:spPr>
          <a:xfrm>
            <a:off x="1953647" y="2251827"/>
            <a:ext cx="83931" cy="83931"/>
          </a:xfrm>
          <a:custGeom>
            <a:rect b="b" l="l" r="r" t="t"/>
            <a:pathLst>
              <a:path extrusionOk="0" h="1046" w="1046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43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h="1046" w="1077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43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43"/>
          <p:cNvSpPr/>
          <p:nvPr/>
        </p:nvSpPr>
        <p:spPr>
          <a:xfrm>
            <a:off x="1860009" y="2345546"/>
            <a:ext cx="83851" cy="83931"/>
          </a:xfrm>
          <a:custGeom>
            <a:rect b="b" l="l" r="r" t="t"/>
            <a:pathLst>
              <a:path extrusionOk="0" h="1046" w="1045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43"/>
          <p:cNvSpPr/>
          <p:nvPr/>
        </p:nvSpPr>
        <p:spPr>
          <a:xfrm>
            <a:off x="1860009" y="2345546"/>
            <a:ext cx="83851" cy="83931"/>
          </a:xfrm>
          <a:custGeom>
            <a:rect b="b" l="l" r="r" t="t"/>
            <a:pathLst>
              <a:path extrusionOk="0" fill="none" h="1046" w="1045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43"/>
          <p:cNvSpPr/>
          <p:nvPr/>
        </p:nvSpPr>
        <p:spPr>
          <a:xfrm>
            <a:off x="1953647" y="2345546"/>
            <a:ext cx="83931" cy="83931"/>
          </a:xfrm>
          <a:custGeom>
            <a:rect b="b" l="l" r="r" t="t"/>
            <a:pathLst>
              <a:path extrusionOk="0" h="1046" w="1046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43"/>
          <p:cNvSpPr/>
          <p:nvPr/>
        </p:nvSpPr>
        <p:spPr>
          <a:xfrm>
            <a:off x="1753934" y="2241958"/>
            <a:ext cx="165294" cy="199798"/>
          </a:xfrm>
          <a:custGeom>
            <a:rect b="b" l="l" r="r" t="t"/>
            <a:pathLst>
              <a:path extrusionOk="0" h="2490" w="206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43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43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43"/>
          <p:cNvSpPr/>
          <p:nvPr/>
        </p:nvSpPr>
        <p:spPr>
          <a:xfrm>
            <a:off x="1753934" y="2241958"/>
            <a:ext cx="165294" cy="199798"/>
          </a:xfrm>
          <a:custGeom>
            <a:rect b="b" l="l" r="r" t="t"/>
            <a:pathLst>
              <a:path extrusionOk="0" fill="none" h="2490" w="206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43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h="1046" w="1077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43"/>
          <p:cNvSpPr/>
          <p:nvPr/>
        </p:nvSpPr>
        <p:spPr>
          <a:xfrm>
            <a:off x="1763803" y="2251827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43"/>
          <p:cNvSpPr/>
          <p:nvPr/>
        </p:nvSpPr>
        <p:spPr>
          <a:xfrm>
            <a:off x="1860009" y="2251827"/>
            <a:ext cx="39478" cy="83931"/>
          </a:xfrm>
          <a:custGeom>
            <a:rect b="b" l="l" r="r" t="t"/>
            <a:pathLst>
              <a:path extrusionOk="0" h="1046" w="492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43"/>
          <p:cNvSpPr/>
          <p:nvPr/>
        </p:nvSpPr>
        <p:spPr>
          <a:xfrm>
            <a:off x="1860009" y="2251827"/>
            <a:ext cx="39478" cy="83931"/>
          </a:xfrm>
          <a:custGeom>
            <a:rect b="b" l="l" r="r" t="t"/>
            <a:pathLst>
              <a:path extrusionOk="0" fill="none" h="1046" w="492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43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h="1046" w="1077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43"/>
          <p:cNvSpPr/>
          <p:nvPr/>
        </p:nvSpPr>
        <p:spPr>
          <a:xfrm>
            <a:off x="1763803" y="2345546"/>
            <a:ext cx="86418" cy="83931"/>
          </a:xfrm>
          <a:custGeom>
            <a:rect b="b" l="l" r="r" t="t"/>
            <a:pathLst>
              <a:path extrusionOk="0" fill="none" h="1046" w="1077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43"/>
          <p:cNvSpPr/>
          <p:nvPr/>
        </p:nvSpPr>
        <p:spPr>
          <a:xfrm>
            <a:off x="1860009" y="2345546"/>
            <a:ext cx="56730" cy="83931"/>
          </a:xfrm>
          <a:custGeom>
            <a:rect b="b" l="l" r="r" t="t"/>
            <a:pathLst>
              <a:path extrusionOk="0" h="1046" w="707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43"/>
          <p:cNvSpPr/>
          <p:nvPr/>
        </p:nvSpPr>
        <p:spPr>
          <a:xfrm>
            <a:off x="1860009" y="2345546"/>
            <a:ext cx="56730" cy="83931"/>
          </a:xfrm>
          <a:custGeom>
            <a:rect b="b" l="l" r="r" t="t"/>
            <a:pathLst>
              <a:path extrusionOk="0" fill="none" h="1046" w="707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43"/>
          <p:cNvSpPr/>
          <p:nvPr/>
        </p:nvSpPr>
        <p:spPr>
          <a:xfrm>
            <a:off x="1879667" y="2471279"/>
            <a:ext cx="42046" cy="4975"/>
          </a:xfrm>
          <a:custGeom>
            <a:rect b="b" l="l" r="r" t="t"/>
            <a:pathLst>
              <a:path extrusionOk="0" h="62" w="524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43"/>
          <p:cNvSpPr/>
          <p:nvPr/>
        </p:nvSpPr>
        <p:spPr>
          <a:xfrm>
            <a:off x="1901893" y="2471279"/>
            <a:ext cx="19819" cy="4975"/>
          </a:xfrm>
          <a:custGeom>
            <a:rect b="b" l="l" r="r" t="t"/>
            <a:pathLst>
              <a:path extrusionOk="0" h="62" w="247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43"/>
          <p:cNvSpPr/>
          <p:nvPr/>
        </p:nvSpPr>
        <p:spPr>
          <a:xfrm>
            <a:off x="1549325" y="2355415"/>
            <a:ext cx="293518" cy="120841"/>
          </a:xfrm>
          <a:custGeom>
            <a:rect b="b" l="l" r="r" t="t"/>
            <a:pathLst>
              <a:path extrusionOk="0" h="1506" w="3658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43"/>
          <p:cNvSpPr/>
          <p:nvPr/>
        </p:nvSpPr>
        <p:spPr>
          <a:xfrm>
            <a:off x="1697285" y="2380048"/>
            <a:ext cx="231813" cy="96208"/>
          </a:xfrm>
          <a:custGeom>
            <a:rect b="b" l="l" r="r" t="t"/>
            <a:pathLst>
              <a:path extrusionOk="0" h="1199" w="2889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43"/>
          <p:cNvSpPr/>
          <p:nvPr/>
        </p:nvSpPr>
        <p:spPr>
          <a:xfrm>
            <a:off x="2542918" y="2375154"/>
            <a:ext cx="246578" cy="103590"/>
          </a:xfrm>
          <a:custGeom>
            <a:rect b="b" l="l" r="r" t="t"/>
            <a:pathLst>
              <a:path extrusionOk="0" h="1291" w="3073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43"/>
          <p:cNvSpPr/>
          <p:nvPr/>
        </p:nvSpPr>
        <p:spPr>
          <a:xfrm>
            <a:off x="2666164" y="2397300"/>
            <a:ext cx="197310" cy="81444"/>
          </a:xfrm>
          <a:custGeom>
            <a:rect b="b" l="l" r="r" t="t"/>
            <a:pathLst>
              <a:path extrusionOk="0" h="1015" w="2459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43"/>
          <p:cNvSpPr/>
          <p:nvPr/>
        </p:nvSpPr>
        <p:spPr>
          <a:xfrm>
            <a:off x="3119833" y="2355415"/>
            <a:ext cx="295925" cy="120841"/>
          </a:xfrm>
          <a:custGeom>
            <a:rect b="b" l="l" r="r" t="t"/>
            <a:pathLst>
              <a:path extrusionOk="0" h="1506" w="3688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43"/>
          <p:cNvSpPr/>
          <p:nvPr/>
        </p:nvSpPr>
        <p:spPr>
          <a:xfrm>
            <a:off x="3016245" y="2392405"/>
            <a:ext cx="207180" cy="83851"/>
          </a:xfrm>
          <a:custGeom>
            <a:rect b="b" l="l" r="r" t="t"/>
            <a:pathLst>
              <a:path extrusionOk="0" h="1045" w="2582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43"/>
          <p:cNvSpPr/>
          <p:nvPr/>
        </p:nvSpPr>
        <p:spPr>
          <a:xfrm>
            <a:off x="464582" y="4707361"/>
            <a:ext cx="4245579" cy="24714"/>
          </a:xfrm>
          <a:custGeom>
            <a:rect b="b" l="l" r="r" t="t"/>
            <a:pathLst>
              <a:path extrusionOk="0" h="308" w="52911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43"/>
          <p:cNvSpPr/>
          <p:nvPr/>
        </p:nvSpPr>
        <p:spPr>
          <a:xfrm>
            <a:off x="2799280" y="3696599"/>
            <a:ext cx="340298" cy="340298"/>
          </a:xfrm>
          <a:custGeom>
            <a:rect b="b" l="l" r="r" t="t"/>
            <a:pathLst>
              <a:path extrusionOk="0" h="4241" w="4241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43"/>
          <p:cNvSpPr/>
          <p:nvPr/>
        </p:nvSpPr>
        <p:spPr>
          <a:xfrm>
            <a:off x="2969385" y="3696599"/>
            <a:ext cx="170189" cy="340298"/>
          </a:xfrm>
          <a:custGeom>
            <a:rect b="b" l="l" r="r" t="t"/>
            <a:pathLst>
              <a:path extrusionOk="0" h="4241" w="2121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43"/>
          <p:cNvSpPr/>
          <p:nvPr/>
        </p:nvSpPr>
        <p:spPr>
          <a:xfrm>
            <a:off x="2905275" y="3935709"/>
            <a:ext cx="103670" cy="214562"/>
          </a:xfrm>
          <a:custGeom>
            <a:rect b="b" l="l" r="r" t="t"/>
            <a:pathLst>
              <a:path extrusionOk="0" h="2674" w="1292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43"/>
          <p:cNvSpPr/>
          <p:nvPr/>
        </p:nvSpPr>
        <p:spPr>
          <a:xfrm>
            <a:off x="2969385" y="3935709"/>
            <a:ext cx="39558" cy="214562"/>
          </a:xfrm>
          <a:custGeom>
            <a:rect b="b" l="l" r="r" t="t"/>
            <a:pathLst>
              <a:path extrusionOk="0" h="2674" w="493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43"/>
          <p:cNvSpPr/>
          <p:nvPr/>
        </p:nvSpPr>
        <p:spPr>
          <a:xfrm>
            <a:off x="1056260" y="3792724"/>
            <a:ext cx="266317" cy="268804"/>
          </a:xfrm>
          <a:custGeom>
            <a:rect b="b" l="l" r="r" t="t"/>
            <a:pathLst>
              <a:path extrusionOk="0" h="3350" w="3319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43"/>
          <p:cNvSpPr/>
          <p:nvPr/>
        </p:nvSpPr>
        <p:spPr>
          <a:xfrm>
            <a:off x="1189376" y="3792724"/>
            <a:ext cx="133198" cy="268804"/>
          </a:xfrm>
          <a:custGeom>
            <a:rect b="b" l="l" r="r" t="t"/>
            <a:pathLst>
              <a:path extrusionOk="0" h="3350" w="166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43"/>
          <p:cNvSpPr/>
          <p:nvPr/>
        </p:nvSpPr>
        <p:spPr>
          <a:xfrm>
            <a:off x="1137622" y="3982568"/>
            <a:ext cx="83931" cy="167702"/>
          </a:xfrm>
          <a:custGeom>
            <a:rect b="b" l="l" r="r" t="t"/>
            <a:pathLst>
              <a:path extrusionOk="0" h="2090" w="1046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43"/>
          <p:cNvSpPr/>
          <p:nvPr/>
        </p:nvSpPr>
        <p:spPr>
          <a:xfrm>
            <a:off x="1189376" y="3982568"/>
            <a:ext cx="32176" cy="167702"/>
          </a:xfrm>
          <a:custGeom>
            <a:rect b="b" l="l" r="r" t="t"/>
            <a:pathLst>
              <a:path extrusionOk="0" h="2090" w="401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43"/>
          <p:cNvSpPr/>
          <p:nvPr/>
        </p:nvSpPr>
        <p:spPr>
          <a:xfrm>
            <a:off x="2754908" y="3753247"/>
            <a:ext cx="71574" cy="106077"/>
          </a:xfrm>
          <a:custGeom>
            <a:rect b="b" l="l" r="r" t="t"/>
            <a:pathLst>
              <a:path extrusionOk="0" h="1322" w="892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43"/>
          <p:cNvSpPr/>
          <p:nvPr/>
        </p:nvSpPr>
        <p:spPr>
          <a:xfrm>
            <a:off x="2752421" y="3753247"/>
            <a:ext cx="79036" cy="14925"/>
          </a:xfrm>
          <a:custGeom>
            <a:rect b="b" l="l" r="r" t="t"/>
            <a:pathLst>
              <a:path extrusionOk="0" h="186" w="985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43"/>
          <p:cNvSpPr/>
          <p:nvPr/>
        </p:nvSpPr>
        <p:spPr>
          <a:xfrm>
            <a:off x="2468938" y="3772986"/>
            <a:ext cx="424149" cy="382263"/>
          </a:xfrm>
          <a:custGeom>
            <a:rect b="b" l="l" r="r" t="t"/>
            <a:pathLst>
              <a:path extrusionOk="0" h="4764" w="5286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43"/>
          <p:cNvSpPr/>
          <p:nvPr/>
        </p:nvSpPr>
        <p:spPr>
          <a:xfrm>
            <a:off x="2468938" y="3772986"/>
            <a:ext cx="424149" cy="382263"/>
          </a:xfrm>
          <a:custGeom>
            <a:rect b="b" l="l" r="r" t="t"/>
            <a:pathLst>
              <a:path extrusionOk="0" fill="none" h="4764" w="5286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43"/>
          <p:cNvSpPr/>
          <p:nvPr/>
        </p:nvSpPr>
        <p:spPr>
          <a:xfrm>
            <a:off x="2468938" y="3772986"/>
            <a:ext cx="212074" cy="382263"/>
          </a:xfrm>
          <a:custGeom>
            <a:rect b="b" l="l" r="r" t="t"/>
            <a:pathLst>
              <a:path extrusionOk="0" h="4764" w="2643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43"/>
          <p:cNvSpPr/>
          <p:nvPr/>
        </p:nvSpPr>
        <p:spPr>
          <a:xfrm>
            <a:off x="2468938" y="3772986"/>
            <a:ext cx="212074" cy="382263"/>
          </a:xfrm>
          <a:custGeom>
            <a:rect b="b" l="l" r="r" t="t"/>
            <a:pathLst>
              <a:path extrusionOk="0" fill="none" h="4764" w="2643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43"/>
          <p:cNvSpPr/>
          <p:nvPr/>
        </p:nvSpPr>
        <p:spPr>
          <a:xfrm>
            <a:off x="2451687" y="3758222"/>
            <a:ext cx="458652" cy="133198"/>
          </a:xfrm>
          <a:custGeom>
            <a:rect b="b" l="l" r="r" t="t"/>
            <a:pathLst>
              <a:path extrusionOk="0" h="1660" w="5716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43"/>
          <p:cNvSpPr/>
          <p:nvPr/>
        </p:nvSpPr>
        <p:spPr>
          <a:xfrm>
            <a:off x="2525667" y="3913483"/>
            <a:ext cx="96208" cy="125816"/>
          </a:xfrm>
          <a:custGeom>
            <a:rect b="b" l="l" r="r" t="t"/>
            <a:pathLst>
              <a:path extrusionOk="0" h="1568" w="1199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43"/>
          <p:cNvSpPr/>
          <p:nvPr/>
        </p:nvSpPr>
        <p:spPr>
          <a:xfrm>
            <a:off x="2525667" y="3913483"/>
            <a:ext cx="96208" cy="125816"/>
          </a:xfrm>
          <a:custGeom>
            <a:rect b="b" l="l" r="r" t="t"/>
            <a:pathLst>
              <a:path extrusionOk="0" fill="none" h="1568" w="1199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43"/>
          <p:cNvSpPr/>
          <p:nvPr/>
        </p:nvSpPr>
        <p:spPr>
          <a:xfrm>
            <a:off x="2533049" y="3920945"/>
            <a:ext cx="81444" cy="110972"/>
          </a:xfrm>
          <a:custGeom>
            <a:rect b="b" l="l" r="r" t="t"/>
            <a:pathLst>
              <a:path extrusionOk="0" h="1383" w="1015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43"/>
          <p:cNvSpPr/>
          <p:nvPr/>
        </p:nvSpPr>
        <p:spPr>
          <a:xfrm>
            <a:off x="2533049" y="3920945"/>
            <a:ext cx="81444" cy="110972"/>
          </a:xfrm>
          <a:custGeom>
            <a:rect b="b" l="l" r="r" t="t"/>
            <a:pathLst>
              <a:path extrusionOk="0" fill="none" h="1383" w="1015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43"/>
          <p:cNvSpPr/>
          <p:nvPr/>
        </p:nvSpPr>
        <p:spPr>
          <a:xfrm>
            <a:off x="2570039" y="3918458"/>
            <a:ext cx="7462" cy="115947"/>
          </a:xfrm>
          <a:custGeom>
            <a:rect b="b" l="l" r="r" t="t"/>
            <a:pathLst>
              <a:path extrusionOk="0" h="1445" w="93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43"/>
          <p:cNvSpPr/>
          <p:nvPr/>
        </p:nvSpPr>
        <p:spPr>
          <a:xfrm>
            <a:off x="2570039" y="3918458"/>
            <a:ext cx="7462" cy="115947"/>
          </a:xfrm>
          <a:custGeom>
            <a:rect b="b" l="l" r="r" t="t"/>
            <a:pathLst>
              <a:path extrusionOk="0" fill="none" h="1445" w="93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43"/>
          <p:cNvSpPr/>
          <p:nvPr/>
        </p:nvSpPr>
        <p:spPr>
          <a:xfrm>
            <a:off x="2528074" y="3972699"/>
            <a:ext cx="91313" cy="7462"/>
          </a:xfrm>
          <a:custGeom>
            <a:rect b="b" l="l" r="r" t="t"/>
            <a:pathLst>
              <a:path extrusionOk="0" h="93" w="1138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43"/>
          <p:cNvSpPr/>
          <p:nvPr/>
        </p:nvSpPr>
        <p:spPr>
          <a:xfrm>
            <a:off x="2528074" y="3972699"/>
            <a:ext cx="91313" cy="7462"/>
          </a:xfrm>
          <a:custGeom>
            <a:rect b="b" l="l" r="r" t="t"/>
            <a:pathLst>
              <a:path extrusionOk="0" fill="none" h="93" w="1138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43"/>
          <p:cNvSpPr/>
          <p:nvPr/>
        </p:nvSpPr>
        <p:spPr>
          <a:xfrm>
            <a:off x="2525667" y="3913483"/>
            <a:ext cx="59217" cy="125816"/>
          </a:xfrm>
          <a:custGeom>
            <a:rect b="b" l="l" r="r" t="t"/>
            <a:pathLst>
              <a:path extrusionOk="0" h="1568" w="738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43"/>
          <p:cNvSpPr/>
          <p:nvPr/>
        </p:nvSpPr>
        <p:spPr>
          <a:xfrm>
            <a:off x="2525667" y="3913483"/>
            <a:ext cx="59217" cy="125816"/>
          </a:xfrm>
          <a:custGeom>
            <a:rect b="b" l="l" r="r" t="t"/>
            <a:pathLst>
              <a:path extrusionOk="0" fill="none" h="1568" w="738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43"/>
          <p:cNvSpPr/>
          <p:nvPr/>
        </p:nvSpPr>
        <p:spPr>
          <a:xfrm>
            <a:off x="2533049" y="3920945"/>
            <a:ext cx="51835" cy="110972"/>
          </a:xfrm>
          <a:custGeom>
            <a:rect b="b" l="l" r="r" t="t"/>
            <a:pathLst>
              <a:path extrusionOk="0" h="1383" w="646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43"/>
          <p:cNvSpPr/>
          <p:nvPr/>
        </p:nvSpPr>
        <p:spPr>
          <a:xfrm>
            <a:off x="2577421" y="3999820"/>
            <a:ext cx="7462" cy="32096"/>
          </a:xfrm>
          <a:custGeom>
            <a:rect b="b" l="l" r="r" t="t"/>
            <a:pathLst>
              <a:path extrusionOk="0" fill="none" h="400" w="93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43"/>
          <p:cNvSpPr/>
          <p:nvPr/>
        </p:nvSpPr>
        <p:spPr>
          <a:xfrm>
            <a:off x="2533049" y="3980081"/>
            <a:ext cx="37071" cy="51835"/>
          </a:xfrm>
          <a:custGeom>
            <a:rect b="b" l="l" r="r" t="t"/>
            <a:pathLst>
              <a:path extrusionOk="0" fill="none" h="646" w="462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43"/>
          <p:cNvSpPr/>
          <p:nvPr/>
        </p:nvSpPr>
        <p:spPr>
          <a:xfrm>
            <a:off x="2533049" y="3920945"/>
            <a:ext cx="37071" cy="51835"/>
          </a:xfrm>
          <a:custGeom>
            <a:rect b="b" l="l" r="r" t="t"/>
            <a:pathLst>
              <a:path extrusionOk="0" fill="none" h="646" w="462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43"/>
          <p:cNvSpPr/>
          <p:nvPr/>
        </p:nvSpPr>
        <p:spPr>
          <a:xfrm>
            <a:off x="2570039" y="3960342"/>
            <a:ext cx="7462" cy="74062"/>
          </a:xfrm>
          <a:custGeom>
            <a:rect b="b" l="l" r="r" t="t"/>
            <a:pathLst>
              <a:path extrusionOk="0" h="923" w="93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43"/>
          <p:cNvSpPr/>
          <p:nvPr/>
        </p:nvSpPr>
        <p:spPr>
          <a:xfrm>
            <a:off x="2570039" y="3980081"/>
            <a:ext cx="7462" cy="54322"/>
          </a:xfrm>
          <a:custGeom>
            <a:rect b="b" l="l" r="r" t="t"/>
            <a:pathLst>
              <a:path extrusionOk="0" fill="none" h="677" w="93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43"/>
          <p:cNvSpPr/>
          <p:nvPr/>
        </p:nvSpPr>
        <p:spPr>
          <a:xfrm>
            <a:off x="2570039" y="3960342"/>
            <a:ext cx="2487" cy="12437"/>
          </a:xfrm>
          <a:custGeom>
            <a:rect b="b" l="l" r="r" t="t"/>
            <a:pathLst>
              <a:path extrusionOk="0" fill="none" h="155" w="31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43"/>
          <p:cNvSpPr/>
          <p:nvPr/>
        </p:nvSpPr>
        <p:spPr>
          <a:xfrm>
            <a:off x="2528074" y="3972699"/>
            <a:ext cx="46940" cy="7462"/>
          </a:xfrm>
          <a:custGeom>
            <a:rect b="b" l="l" r="r" t="t"/>
            <a:pathLst>
              <a:path extrusionOk="0" h="93" w="585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43"/>
          <p:cNvSpPr/>
          <p:nvPr/>
        </p:nvSpPr>
        <p:spPr>
          <a:xfrm>
            <a:off x="2528074" y="3972699"/>
            <a:ext cx="46940" cy="7462"/>
          </a:xfrm>
          <a:custGeom>
            <a:rect b="b" l="l" r="r" t="t"/>
            <a:pathLst>
              <a:path extrusionOk="0" fill="none" h="93" w="585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43"/>
          <p:cNvSpPr/>
          <p:nvPr/>
        </p:nvSpPr>
        <p:spPr>
          <a:xfrm>
            <a:off x="2740144" y="3913483"/>
            <a:ext cx="93720" cy="125816"/>
          </a:xfrm>
          <a:custGeom>
            <a:rect b="b" l="l" r="r" t="t"/>
            <a:pathLst>
              <a:path extrusionOk="0" h="1568" w="1168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43"/>
          <p:cNvSpPr/>
          <p:nvPr/>
        </p:nvSpPr>
        <p:spPr>
          <a:xfrm>
            <a:off x="2740144" y="3913483"/>
            <a:ext cx="93720" cy="125816"/>
          </a:xfrm>
          <a:custGeom>
            <a:rect b="b" l="l" r="r" t="t"/>
            <a:pathLst>
              <a:path extrusionOk="0" fill="none" h="1568" w="1168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43"/>
          <p:cNvSpPr/>
          <p:nvPr/>
        </p:nvSpPr>
        <p:spPr>
          <a:xfrm>
            <a:off x="2747526" y="3920945"/>
            <a:ext cx="78956" cy="110972"/>
          </a:xfrm>
          <a:custGeom>
            <a:rect b="b" l="l" r="r" t="t"/>
            <a:pathLst>
              <a:path extrusionOk="0" h="1383" w="984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43"/>
          <p:cNvSpPr/>
          <p:nvPr/>
        </p:nvSpPr>
        <p:spPr>
          <a:xfrm>
            <a:off x="2747526" y="3920945"/>
            <a:ext cx="78956" cy="110972"/>
          </a:xfrm>
          <a:custGeom>
            <a:rect b="b" l="l" r="r" t="t"/>
            <a:pathLst>
              <a:path extrusionOk="0" fill="none" h="1383" w="984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43"/>
          <p:cNvSpPr/>
          <p:nvPr/>
        </p:nvSpPr>
        <p:spPr>
          <a:xfrm>
            <a:off x="2782029" y="3918458"/>
            <a:ext cx="9950" cy="115947"/>
          </a:xfrm>
          <a:custGeom>
            <a:rect b="b" l="l" r="r" t="t"/>
            <a:pathLst>
              <a:path extrusionOk="0" h="1445" w="124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43"/>
          <p:cNvSpPr/>
          <p:nvPr/>
        </p:nvSpPr>
        <p:spPr>
          <a:xfrm>
            <a:off x="2782029" y="3918458"/>
            <a:ext cx="9950" cy="115947"/>
          </a:xfrm>
          <a:custGeom>
            <a:rect b="b" l="l" r="r" t="t"/>
            <a:pathLst>
              <a:path extrusionOk="0" fill="none" h="1445" w="124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43"/>
          <p:cNvSpPr/>
          <p:nvPr/>
        </p:nvSpPr>
        <p:spPr>
          <a:xfrm>
            <a:off x="2742632" y="3972699"/>
            <a:ext cx="88826" cy="7462"/>
          </a:xfrm>
          <a:custGeom>
            <a:rect b="b" l="l" r="r" t="t"/>
            <a:pathLst>
              <a:path extrusionOk="0" h="93" w="1107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43"/>
          <p:cNvSpPr/>
          <p:nvPr/>
        </p:nvSpPr>
        <p:spPr>
          <a:xfrm>
            <a:off x="2742632" y="3972699"/>
            <a:ext cx="88826" cy="7462"/>
          </a:xfrm>
          <a:custGeom>
            <a:rect b="b" l="l" r="r" t="t"/>
            <a:pathLst>
              <a:path extrusionOk="0" fill="none" h="93" w="1107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43"/>
          <p:cNvSpPr/>
          <p:nvPr/>
        </p:nvSpPr>
        <p:spPr>
          <a:xfrm>
            <a:off x="2740144" y="3913483"/>
            <a:ext cx="59217" cy="125816"/>
          </a:xfrm>
          <a:custGeom>
            <a:rect b="b" l="l" r="r" t="t"/>
            <a:pathLst>
              <a:path extrusionOk="0" h="1568" w="738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43"/>
          <p:cNvSpPr/>
          <p:nvPr/>
        </p:nvSpPr>
        <p:spPr>
          <a:xfrm>
            <a:off x="2740144" y="3913483"/>
            <a:ext cx="59217" cy="125816"/>
          </a:xfrm>
          <a:custGeom>
            <a:rect b="b" l="l" r="r" t="t"/>
            <a:pathLst>
              <a:path extrusionOk="0" fill="none" h="1568" w="738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43"/>
          <p:cNvSpPr/>
          <p:nvPr/>
        </p:nvSpPr>
        <p:spPr>
          <a:xfrm>
            <a:off x="2747526" y="3920945"/>
            <a:ext cx="49348" cy="110972"/>
          </a:xfrm>
          <a:custGeom>
            <a:rect b="b" l="l" r="r" t="t"/>
            <a:pathLst>
              <a:path extrusionOk="0" h="1383" w="615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43"/>
          <p:cNvSpPr/>
          <p:nvPr/>
        </p:nvSpPr>
        <p:spPr>
          <a:xfrm>
            <a:off x="2791898" y="3999820"/>
            <a:ext cx="4975" cy="32096"/>
          </a:xfrm>
          <a:custGeom>
            <a:rect b="b" l="l" r="r" t="t"/>
            <a:pathLst>
              <a:path extrusionOk="0" fill="none" h="400" w="62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43"/>
          <p:cNvSpPr/>
          <p:nvPr/>
        </p:nvSpPr>
        <p:spPr>
          <a:xfrm>
            <a:off x="2747526" y="3980081"/>
            <a:ext cx="34583" cy="51835"/>
          </a:xfrm>
          <a:custGeom>
            <a:rect b="b" l="l" r="r" t="t"/>
            <a:pathLst>
              <a:path extrusionOk="0" fill="none" h="646" w="431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43"/>
          <p:cNvSpPr/>
          <p:nvPr/>
        </p:nvSpPr>
        <p:spPr>
          <a:xfrm>
            <a:off x="2747526" y="3920945"/>
            <a:ext cx="34583" cy="51835"/>
          </a:xfrm>
          <a:custGeom>
            <a:rect b="b" l="l" r="r" t="t"/>
            <a:pathLst>
              <a:path extrusionOk="0" fill="none" h="646" w="431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43"/>
          <p:cNvSpPr/>
          <p:nvPr/>
        </p:nvSpPr>
        <p:spPr>
          <a:xfrm>
            <a:off x="2782029" y="3960342"/>
            <a:ext cx="9950" cy="74062"/>
          </a:xfrm>
          <a:custGeom>
            <a:rect b="b" l="l" r="r" t="t"/>
            <a:pathLst>
              <a:path extrusionOk="0" h="923" w="124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43"/>
          <p:cNvSpPr/>
          <p:nvPr/>
        </p:nvSpPr>
        <p:spPr>
          <a:xfrm>
            <a:off x="2782029" y="3980081"/>
            <a:ext cx="9950" cy="54322"/>
          </a:xfrm>
          <a:custGeom>
            <a:rect b="b" l="l" r="r" t="t"/>
            <a:pathLst>
              <a:path extrusionOk="0" fill="none" h="677" w="124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43"/>
          <p:cNvSpPr/>
          <p:nvPr/>
        </p:nvSpPr>
        <p:spPr>
          <a:xfrm>
            <a:off x="2782029" y="3960342"/>
            <a:ext cx="2568" cy="12437"/>
          </a:xfrm>
          <a:custGeom>
            <a:rect b="b" l="l" r="r" t="t"/>
            <a:pathLst>
              <a:path extrusionOk="0" fill="none" h="155" w="32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43"/>
          <p:cNvSpPr/>
          <p:nvPr/>
        </p:nvSpPr>
        <p:spPr>
          <a:xfrm>
            <a:off x="2742632" y="3972699"/>
            <a:ext cx="44453" cy="7462"/>
          </a:xfrm>
          <a:custGeom>
            <a:rect b="b" l="l" r="r" t="t"/>
            <a:pathLst>
              <a:path extrusionOk="0" h="93" w="554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43"/>
          <p:cNvSpPr/>
          <p:nvPr/>
        </p:nvSpPr>
        <p:spPr>
          <a:xfrm>
            <a:off x="2742632" y="3972699"/>
            <a:ext cx="44453" cy="7462"/>
          </a:xfrm>
          <a:custGeom>
            <a:rect b="b" l="l" r="r" t="t"/>
            <a:pathLst>
              <a:path extrusionOk="0" fill="none" h="93" w="554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43"/>
          <p:cNvSpPr/>
          <p:nvPr/>
        </p:nvSpPr>
        <p:spPr>
          <a:xfrm>
            <a:off x="2451687" y="3758222"/>
            <a:ext cx="229326" cy="133198"/>
          </a:xfrm>
          <a:custGeom>
            <a:rect b="b" l="l" r="r" t="t"/>
            <a:pathLst>
              <a:path extrusionOk="0" h="1660" w="2858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43"/>
          <p:cNvSpPr/>
          <p:nvPr/>
        </p:nvSpPr>
        <p:spPr>
          <a:xfrm>
            <a:off x="2138597" y="3129555"/>
            <a:ext cx="271291" cy="1020733"/>
          </a:xfrm>
          <a:custGeom>
            <a:rect b="b" l="l" r="r" t="t"/>
            <a:pathLst>
              <a:path extrusionOk="0" h="12721" w="3381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43"/>
          <p:cNvSpPr/>
          <p:nvPr/>
        </p:nvSpPr>
        <p:spPr>
          <a:xfrm>
            <a:off x="2138597" y="3129555"/>
            <a:ext cx="135686" cy="1020733"/>
          </a:xfrm>
          <a:custGeom>
            <a:rect b="b" l="l" r="r" t="t"/>
            <a:pathLst>
              <a:path extrusionOk="0" h="12721" w="1691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43"/>
          <p:cNvSpPr/>
          <p:nvPr/>
        </p:nvSpPr>
        <p:spPr>
          <a:xfrm>
            <a:off x="2205114" y="3164057"/>
            <a:ext cx="140661" cy="17332"/>
          </a:xfrm>
          <a:custGeom>
            <a:rect b="b" l="l" r="r" t="t"/>
            <a:pathLst>
              <a:path extrusionOk="0" h="216" w="1753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43"/>
          <p:cNvSpPr/>
          <p:nvPr/>
        </p:nvSpPr>
        <p:spPr>
          <a:xfrm>
            <a:off x="2200220" y="3228168"/>
            <a:ext cx="147963" cy="19739"/>
          </a:xfrm>
          <a:custGeom>
            <a:rect b="b" l="l" r="r" t="t"/>
            <a:pathLst>
              <a:path extrusionOk="0" h="246" w="1844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43"/>
          <p:cNvSpPr/>
          <p:nvPr/>
        </p:nvSpPr>
        <p:spPr>
          <a:xfrm>
            <a:off x="2195245" y="3294685"/>
            <a:ext cx="157912" cy="17332"/>
          </a:xfrm>
          <a:custGeom>
            <a:rect b="b" l="l" r="r" t="t"/>
            <a:pathLst>
              <a:path extrusionOk="0" h="216" w="1968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43"/>
          <p:cNvSpPr/>
          <p:nvPr/>
        </p:nvSpPr>
        <p:spPr>
          <a:xfrm>
            <a:off x="2205114" y="3164057"/>
            <a:ext cx="69167" cy="17332"/>
          </a:xfrm>
          <a:custGeom>
            <a:rect b="b" l="l" r="r" t="t"/>
            <a:pathLst>
              <a:path extrusionOk="0" h="216" w="862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43"/>
          <p:cNvSpPr/>
          <p:nvPr/>
        </p:nvSpPr>
        <p:spPr>
          <a:xfrm>
            <a:off x="2200220" y="3228168"/>
            <a:ext cx="74062" cy="19739"/>
          </a:xfrm>
          <a:custGeom>
            <a:rect b="b" l="l" r="r" t="t"/>
            <a:pathLst>
              <a:path extrusionOk="0" h="246" w="923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43"/>
          <p:cNvSpPr/>
          <p:nvPr/>
        </p:nvSpPr>
        <p:spPr>
          <a:xfrm>
            <a:off x="2195245" y="3294685"/>
            <a:ext cx="79036" cy="17332"/>
          </a:xfrm>
          <a:custGeom>
            <a:rect b="b" l="l" r="r" t="t"/>
            <a:pathLst>
              <a:path extrusionOk="0" h="216" w="985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43"/>
          <p:cNvSpPr/>
          <p:nvPr/>
        </p:nvSpPr>
        <p:spPr>
          <a:xfrm>
            <a:off x="2195245" y="3104841"/>
            <a:ext cx="157912" cy="24794"/>
          </a:xfrm>
          <a:custGeom>
            <a:rect b="b" l="l" r="r" t="t"/>
            <a:pathLst>
              <a:path extrusionOk="0" h="309" w="1968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43"/>
          <p:cNvSpPr/>
          <p:nvPr/>
        </p:nvSpPr>
        <p:spPr>
          <a:xfrm>
            <a:off x="2274200" y="3104841"/>
            <a:ext cx="78956" cy="24794"/>
          </a:xfrm>
          <a:custGeom>
            <a:rect b="b" l="l" r="r" t="t"/>
            <a:pathLst>
              <a:path extrusionOk="0" h="309" w="984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43"/>
          <p:cNvSpPr/>
          <p:nvPr/>
        </p:nvSpPr>
        <p:spPr>
          <a:xfrm>
            <a:off x="2274200" y="3028454"/>
            <a:ext cx="59217" cy="59217"/>
          </a:xfrm>
          <a:custGeom>
            <a:rect b="b" l="l" r="r" t="t"/>
            <a:pathLst>
              <a:path extrusionOk="0" h="738" w="738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43"/>
          <p:cNvSpPr/>
          <p:nvPr/>
        </p:nvSpPr>
        <p:spPr>
          <a:xfrm>
            <a:off x="2274200" y="2749867"/>
            <a:ext cx="673133" cy="261422"/>
          </a:xfrm>
          <a:custGeom>
            <a:rect b="b" l="l" r="r" t="t"/>
            <a:pathLst>
              <a:path extrusionOk="0" h="3258" w="8389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43"/>
          <p:cNvSpPr/>
          <p:nvPr/>
        </p:nvSpPr>
        <p:spPr>
          <a:xfrm>
            <a:off x="2402340" y="3035836"/>
            <a:ext cx="268804" cy="103670"/>
          </a:xfrm>
          <a:custGeom>
            <a:rect b="b" l="l" r="r" t="t"/>
            <a:pathLst>
              <a:path extrusionOk="0" h="1292" w="335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43"/>
          <p:cNvSpPr/>
          <p:nvPr/>
        </p:nvSpPr>
        <p:spPr>
          <a:xfrm>
            <a:off x="2106501" y="3972699"/>
            <a:ext cx="337891" cy="177571"/>
          </a:xfrm>
          <a:custGeom>
            <a:rect b="b" l="l" r="r" t="t"/>
            <a:pathLst>
              <a:path extrusionOk="0" h="2213" w="4211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43"/>
          <p:cNvSpPr/>
          <p:nvPr/>
        </p:nvSpPr>
        <p:spPr>
          <a:xfrm>
            <a:off x="2106501" y="3972699"/>
            <a:ext cx="170189" cy="177571"/>
          </a:xfrm>
          <a:custGeom>
            <a:rect b="b" l="l" r="r" t="t"/>
            <a:pathLst>
              <a:path extrusionOk="0" h="2213" w="2121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43"/>
          <p:cNvSpPr/>
          <p:nvPr/>
        </p:nvSpPr>
        <p:spPr>
          <a:xfrm>
            <a:off x="2345692" y="4058955"/>
            <a:ext cx="51835" cy="51915"/>
          </a:xfrm>
          <a:custGeom>
            <a:rect b="b" l="l" r="r" t="t"/>
            <a:pathLst>
              <a:path extrusionOk="0" h="647" w="646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43"/>
          <p:cNvSpPr/>
          <p:nvPr/>
        </p:nvSpPr>
        <p:spPr>
          <a:xfrm>
            <a:off x="2348099" y="4061443"/>
            <a:ext cx="46940" cy="101183"/>
          </a:xfrm>
          <a:custGeom>
            <a:rect b="b" l="l" r="r" t="t"/>
            <a:pathLst>
              <a:path extrusionOk="0" h="1261" w="585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43"/>
          <p:cNvSpPr/>
          <p:nvPr/>
        </p:nvSpPr>
        <p:spPr>
          <a:xfrm>
            <a:off x="2348099" y="4061443"/>
            <a:ext cx="22307" cy="101183"/>
          </a:xfrm>
          <a:custGeom>
            <a:rect b="b" l="l" r="r" t="t"/>
            <a:pathLst>
              <a:path extrusionOk="0" h="1261" w="278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43"/>
          <p:cNvSpPr/>
          <p:nvPr/>
        </p:nvSpPr>
        <p:spPr>
          <a:xfrm>
            <a:off x="2345692" y="4160056"/>
            <a:ext cx="51835" cy="4975"/>
          </a:xfrm>
          <a:custGeom>
            <a:rect b="b" l="l" r="r" t="t"/>
            <a:pathLst>
              <a:path extrusionOk="0" h="62" w="646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43"/>
          <p:cNvSpPr/>
          <p:nvPr/>
        </p:nvSpPr>
        <p:spPr>
          <a:xfrm>
            <a:off x="2345692" y="4160056"/>
            <a:ext cx="24714" cy="4975"/>
          </a:xfrm>
          <a:custGeom>
            <a:rect b="b" l="l" r="r" t="t"/>
            <a:pathLst>
              <a:path extrusionOk="0" h="62" w="308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43"/>
          <p:cNvSpPr/>
          <p:nvPr/>
        </p:nvSpPr>
        <p:spPr>
          <a:xfrm>
            <a:off x="2138597" y="3994845"/>
            <a:ext cx="276186" cy="22307"/>
          </a:xfrm>
          <a:custGeom>
            <a:rect b="b" l="l" r="r" t="t"/>
            <a:pathLst>
              <a:path extrusionOk="0" h="278" w="3442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43"/>
          <p:cNvSpPr/>
          <p:nvPr/>
        </p:nvSpPr>
        <p:spPr>
          <a:xfrm>
            <a:off x="2276607" y="3994845"/>
            <a:ext cx="138173" cy="22307"/>
          </a:xfrm>
          <a:custGeom>
            <a:rect b="b" l="l" r="r" t="t"/>
            <a:pathLst>
              <a:path extrusionOk="0" h="278" w="1722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43"/>
          <p:cNvSpPr/>
          <p:nvPr/>
        </p:nvSpPr>
        <p:spPr>
          <a:xfrm>
            <a:off x="2276607" y="4031835"/>
            <a:ext cx="138173" cy="22307"/>
          </a:xfrm>
          <a:custGeom>
            <a:rect b="b" l="l" r="r" t="t"/>
            <a:pathLst>
              <a:path extrusionOk="0" h="278" w="1722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43"/>
          <p:cNvSpPr/>
          <p:nvPr/>
        </p:nvSpPr>
        <p:spPr>
          <a:xfrm>
            <a:off x="2138597" y="4031835"/>
            <a:ext cx="276186" cy="22307"/>
          </a:xfrm>
          <a:custGeom>
            <a:rect b="b" l="l" r="r" t="t"/>
            <a:pathLst>
              <a:path extrusionOk="0" h="278" w="3442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43"/>
          <p:cNvSpPr/>
          <p:nvPr/>
        </p:nvSpPr>
        <p:spPr>
          <a:xfrm>
            <a:off x="2244592" y="4068825"/>
            <a:ext cx="64192" cy="81444"/>
          </a:xfrm>
          <a:custGeom>
            <a:rect b="b" l="l" r="r" t="t"/>
            <a:pathLst>
              <a:path extrusionOk="0" h="1015" w="80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43"/>
          <p:cNvSpPr/>
          <p:nvPr/>
        </p:nvSpPr>
        <p:spPr>
          <a:xfrm>
            <a:off x="2244592" y="4068825"/>
            <a:ext cx="32096" cy="81444"/>
          </a:xfrm>
          <a:custGeom>
            <a:rect b="b" l="l" r="r" t="t"/>
            <a:pathLst>
              <a:path extrusionOk="0" h="1015" w="40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43"/>
          <p:cNvSpPr/>
          <p:nvPr/>
        </p:nvSpPr>
        <p:spPr>
          <a:xfrm>
            <a:off x="1675059" y="3454921"/>
            <a:ext cx="453757" cy="695360"/>
          </a:xfrm>
          <a:custGeom>
            <a:rect b="b" l="l" r="r" t="t"/>
            <a:pathLst>
              <a:path extrusionOk="0" h="8666" w="5655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43"/>
          <p:cNvSpPr/>
          <p:nvPr/>
        </p:nvSpPr>
        <p:spPr>
          <a:xfrm>
            <a:off x="1675059" y="3454921"/>
            <a:ext cx="226919" cy="695360"/>
          </a:xfrm>
          <a:custGeom>
            <a:rect b="b" l="l" r="r" t="t"/>
            <a:pathLst>
              <a:path extrusionOk="0" h="8666" w="2828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43"/>
          <p:cNvSpPr/>
          <p:nvPr/>
        </p:nvSpPr>
        <p:spPr>
          <a:xfrm>
            <a:off x="1776160" y="3506755"/>
            <a:ext cx="251552" cy="32096"/>
          </a:xfrm>
          <a:custGeom>
            <a:rect b="b" l="l" r="r" t="t"/>
            <a:pathLst>
              <a:path extrusionOk="0" h="400" w="3135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43"/>
          <p:cNvSpPr/>
          <p:nvPr/>
        </p:nvSpPr>
        <p:spPr>
          <a:xfrm>
            <a:off x="1766290" y="3570865"/>
            <a:ext cx="273779" cy="32096"/>
          </a:xfrm>
          <a:custGeom>
            <a:rect b="b" l="l" r="r" t="t"/>
            <a:pathLst>
              <a:path extrusionOk="0" h="400" w="3412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43"/>
          <p:cNvSpPr/>
          <p:nvPr/>
        </p:nvSpPr>
        <p:spPr>
          <a:xfrm>
            <a:off x="1756421" y="3634896"/>
            <a:ext cx="293518" cy="29689"/>
          </a:xfrm>
          <a:custGeom>
            <a:rect b="b" l="l" r="r" t="t"/>
            <a:pathLst>
              <a:path extrusionOk="0" h="370" w="3658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43"/>
          <p:cNvSpPr/>
          <p:nvPr/>
        </p:nvSpPr>
        <p:spPr>
          <a:xfrm>
            <a:off x="1776160" y="3506755"/>
            <a:ext cx="125816" cy="32096"/>
          </a:xfrm>
          <a:custGeom>
            <a:rect b="b" l="l" r="r" t="t"/>
            <a:pathLst>
              <a:path extrusionOk="0" h="400" w="1568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43"/>
          <p:cNvSpPr/>
          <p:nvPr/>
        </p:nvSpPr>
        <p:spPr>
          <a:xfrm>
            <a:off x="1766290" y="3570865"/>
            <a:ext cx="135686" cy="32096"/>
          </a:xfrm>
          <a:custGeom>
            <a:rect b="b" l="l" r="r" t="t"/>
            <a:pathLst>
              <a:path extrusionOk="0" h="400" w="1691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43"/>
          <p:cNvSpPr/>
          <p:nvPr/>
        </p:nvSpPr>
        <p:spPr>
          <a:xfrm>
            <a:off x="1756421" y="3634896"/>
            <a:ext cx="145555" cy="29689"/>
          </a:xfrm>
          <a:custGeom>
            <a:rect b="b" l="l" r="r" t="t"/>
            <a:pathLst>
              <a:path extrusionOk="0" h="370" w="1814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43"/>
          <p:cNvSpPr/>
          <p:nvPr/>
        </p:nvSpPr>
        <p:spPr>
          <a:xfrm>
            <a:off x="1771265" y="3427801"/>
            <a:ext cx="261342" cy="27201"/>
          </a:xfrm>
          <a:custGeom>
            <a:rect b="b" l="l" r="r" t="t"/>
            <a:pathLst>
              <a:path extrusionOk="0" h="339" w="3257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43"/>
          <p:cNvSpPr/>
          <p:nvPr/>
        </p:nvSpPr>
        <p:spPr>
          <a:xfrm>
            <a:off x="1901893" y="3427801"/>
            <a:ext cx="130711" cy="27201"/>
          </a:xfrm>
          <a:custGeom>
            <a:rect b="b" l="l" r="r" t="t"/>
            <a:pathLst>
              <a:path extrusionOk="0" h="339" w="1629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43"/>
          <p:cNvSpPr/>
          <p:nvPr/>
        </p:nvSpPr>
        <p:spPr>
          <a:xfrm>
            <a:off x="1717024" y="3028454"/>
            <a:ext cx="369826" cy="369906"/>
          </a:xfrm>
          <a:custGeom>
            <a:rect b="b" l="l" r="r" t="t"/>
            <a:pathLst>
              <a:path extrusionOk="0" h="4610" w="4609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43"/>
          <p:cNvSpPr/>
          <p:nvPr/>
        </p:nvSpPr>
        <p:spPr>
          <a:xfrm>
            <a:off x="1850139" y="3168952"/>
            <a:ext cx="197310" cy="197310"/>
          </a:xfrm>
          <a:custGeom>
            <a:rect b="b" l="l" r="r" t="t"/>
            <a:pathLst>
              <a:path extrusionOk="0" h="2459" w="2459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43"/>
          <p:cNvSpPr/>
          <p:nvPr/>
        </p:nvSpPr>
        <p:spPr>
          <a:xfrm>
            <a:off x="1850139" y="3168952"/>
            <a:ext cx="197310" cy="185033"/>
          </a:xfrm>
          <a:custGeom>
            <a:rect b="b" l="l" r="r" t="t"/>
            <a:pathLst>
              <a:path extrusionOk="0" h="2306" w="2459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43"/>
          <p:cNvSpPr/>
          <p:nvPr/>
        </p:nvSpPr>
        <p:spPr>
          <a:xfrm>
            <a:off x="1919144" y="3186203"/>
            <a:ext cx="46940" cy="81444"/>
          </a:xfrm>
          <a:custGeom>
            <a:rect b="b" l="l" r="r" t="t"/>
            <a:pathLst>
              <a:path extrusionOk="0" h="1015" w="585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43"/>
          <p:cNvSpPr/>
          <p:nvPr/>
        </p:nvSpPr>
        <p:spPr>
          <a:xfrm>
            <a:off x="1889536" y="3282409"/>
            <a:ext cx="120922" cy="73981"/>
          </a:xfrm>
          <a:custGeom>
            <a:rect b="b" l="l" r="r" t="t"/>
            <a:pathLst>
              <a:path extrusionOk="0" h="922" w="1507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43"/>
          <p:cNvSpPr/>
          <p:nvPr/>
        </p:nvSpPr>
        <p:spPr>
          <a:xfrm>
            <a:off x="1766290" y="3107329"/>
            <a:ext cx="111052" cy="111052"/>
          </a:xfrm>
          <a:custGeom>
            <a:rect b="b" l="l" r="r" t="t"/>
            <a:pathLst>
              <a:path extrusionOk="0" h="1384" w="1384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43"/>
          <p:cNvSpPr/>
          <p:nvPr/>
        </p:nvSpPr>
        <p:spPr>
          <a:xfrm>
            <a:off x="1766290" y="3107329"/>
            <a:ext cx="111052" cy="103670"/>
          </a:xfrm>
          <a:custGeom>
            <a:rect b="b" l="l" r="r" t="t"/>
            <a:pathLst>
              <a:path extrusionOk="0" h="1292" w="1384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43"/>
          <p:cNvSpPr/>
          <p:nvPr/>
        </p:nvSpPr>
        <p:spPr>
          <a:xfrm>
            <a:off x="1810662" y="3119685"/>
            <a:ext cx="27201" cy="41966"/>
          </a:xfrm>
          <a:custGeom>
            <a:rect b="b" l="l" r="r" t="t"/>
            <a:pathLst>
              <a:path extrusionOk="0" h="523" w="339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43"/>
          <p:cNvSpPr/>
          <p:nvPr/>
        </p:nvSpPr>
        <p:spPr>
          <a:xfrm>
            <a:off x="1788516" y="3171439"/>
            <a:ext cx="64112" cy="39558"/>
          </a:xfrm>
          <a:custGeom>
            <a:rect b="b" l="l" r="r" t="t"/>
            <a:pathLst>
              <a:path extrusionOk="0" h="493" w="799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43"/>
          <p:cNvSpPr/>
          <p:nvPr/>
        </p:nvSpPr>
        <p:spPr>
          <a:xfrm>
            <a:off x="1342230" y="3728614"/>
            <a:ext cx="133198" cy="421661"/>
          </a:xfrm>
          <a:custGeom>
            <a:rect b="b" l="l" r="r" t="t"/>
            <a:pathLst>
              <a:path extrusionOk="0" h="5255" w="166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43"/>
          <p:cNvSpPr/>
          <p:nvPr/>
        </p:nvSpPr>
        <p:spPr>
          <a:xfrm>
            <a:off x="1342230" y="3728614"/>
            <a:ext cx="66679" cy="421661"/>
          </a:xfrm>
          <a:custGeom>
            <a:rect b="b" l="l" r="r" t="t"/>
            <a:pathLst>
              <a:path extrusionOk="0" h="5255" w="831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43"/>
          <p:cNvSpPr/>
          <p:nvPr/>
        </p:nvSpPr>
        <p:spPr>
          <a:xfrm>
            <a:off x="1359481" y="3713850"/>
            <a:ext cx="101183" cy="14844"/>
          </a:xfrm>
          <a:custGeom>
            <a:rect b="b" l="l" r="r" t="t"/>
            <a:pathLst>
              <a:path extrusionOk="0" h="185" w="1261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43"/>
          <p:cNvSpPr/>
          <p:nvPr/>
        </p:nvSpPr>
        <p:spPr>
          <a:xfrm>
            <a:off x="1408828" y="3713850"/>
            <a:ext cx="51835" cy="14844"/>
          </a:xfrm>
          <a:custGeom>
            <a:rect b="b" l="l" r="r" t="t"/>
            <a:pathLst>
              <a:path extrusionOk="0" h="185" w="646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43"/>
          <p:cNvSpPr/>
          <p:nvPr/>
        </p:nvSpPr>
        <p:spPr>
          <a:xfrm>
            <a:off x="1292964" y="3837096"/>
            <a:ext cx="532633" cy="313177"/>
          </a:xfrm>
          <a:custGeom>
            <a:rect b="b" l="l" r="r" t="t"/>
            <a:pathLst>
              <a:path extrusionOk="0" h="3903" w="6638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43"/>
          <p:cNvSpPr/>
          <p:nvPr/>
        </p:nvSpPr>
        <p:spPr>
          <a:xfrm>
            <a:off x="1292964" y="3837096"/>
            <a:ext cx="266317" cy="313177"/>
          </a:xfrm>
          <a:custGeom>
            <a:rect b="b" l="l" r="r" t="t"/>
            <a:pathLst>
              <a:path extrusionOk="0" h="3903" w="3319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43"/>
          <p:cNvSpPr/>
          <p:nvPr/>
        </p:nvSpPr>
        <p:spPr>
          <a:xfrm>
            <a:off x="1384195" y="4058955"/>
            <a:ext cx="49348" cy="51915"/>
          </a:xfrm>
          <a:custGeom>
            <a:rect b="b" l="l" r="r" t="t"/>
            <a:pathLst>
              <a:path extrusionOk="0" h="647" w="615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43"/>
          <p:cNvSpPr/>
          <p:nvPr/>
        </p:nvSpPr>
        <p:spPr>
          <a:xfrm>
            <a:off x="1386602" y="4061443"/>
            <a:ext cx="44453" cy="98695"/>
          </a:xfrm>
          <a:custGeom>
            <a:rect b="b" l="l" r="r" t="t"/>
            <a:pathLst>
              <a:path extrusionOk="0" h="1230" w="554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43"/>
          <p:cNvSpPr/>
          <p:nvPr/>
        </p:nvSpPr>
        <p:spPr>
          <a:xfrm>
            <a:off x="1386602" y="4061443"/>
            <a:ext cx="22307" cy="98695"/>
          </a:xfrm>
          <a:custGeom>
            <a:rect b="b" l="l" r="r" t="t"/>
            <a:pathLst>
              <a:path extrusionOk="0" h="1230" w="278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43"/>
          <p:cNvSpPr/>
          <p:nvPr/>
        </p:nvSpPr>
        <p:spPr>
          <a:xfrm>
            <a:off x="1381707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43"/>
          <p:cNvSpPr/>
          <p:nvPr/>
        </p:nvSpPr>
        <p:spPr>
          <a:xfrm>
            <a:off x="1381707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43"/>
          <p:cNvSpPr/>
          <p:nvPr/>
        </p:nvSpPr>
        <p:spPr>
          <a:xfrm>
            <a:off x="1532074" y="4058955"/>
            <a:ext cx="51835" cy="51915"/>
          </a:xfrm>
          <a:custGeom>
            <a:rect b="b" l="l" r="r" t="t"/>
            <a:pathLst>
              <a:path extrusionOk="0" h="647" w="646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43"/>
          <p:cNvSpPr/>
          <p:nvPr/>
        </p:nvSpPr>
        <p:spPr>
          <a:xfrm>
            <a:off x="1537049" y="4061443"/>
            <a:ext cx="44453" cy="98695"/>
          </a:xfrm>
          <a:custGeom>
            <a:rect b="b" l="l" r="r" t="t"/>
            <a:pathLst>
              <a:path extrusionOk="0" h="1230" w="554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43"/>
          <p:cNvSpPr/>
          <p:nvPr/>
        </p:nvSpPr>
        <p:spPr>
          <a:xfrm>
            <a:off x="1537049" y="4061443"/>
            <a:ext cx="22226" cy="98695"/>
          </a:xfrm>
          <a:custGeom>
            <a:rect b="b" l="l" r="r" t="t"/>
            <a:pathLst>
              <a:path extrusionOk="0" h="1230" w="277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43"/>
          <p:cNvSpPr/>
          <p:nvPr/>
        </p:nvSpPr>
        <p:spPr>
          <a:xfrm>
            <a:off x="1532074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43"/>
          <p:cNvSpPr/>
          <p:nvPr/>
        </p:nvSpPr>
        <p:spPr>
          <a:xfrm>
            <a:off x="1532074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43"/>
          <p:cNvSpPr/>
          <p:nvPr/>
        </p:nvSpPr>
        <p:spPr>
          <a:xfrm>
            <a:off x="1682441" y="4058955"/>
            <a:ext cx="51915" cy="51915"/>
          </a:xfrm>
          <a:custGeom>
            <a:rect b="b" l="l" r="r" t="t"/>
            <a:pathLst>
              <a:path extrusionOk="0" h="647" w="647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43"/>
          <p:cNvSpPr/>
          <p:nvPr/>
        </p:nvSpPr>
        <p:spPr>
          <a:xfrm>
            <a:off x="1684928" y="4061443"/>
            <a:ext cx="46940" cy="98695"/>
          </a:xfrm>
          <a:custGeom>
            <a:rect b="b" l="l" r="r" t="t"/>
            <a:pathLst>
              <a:path extrusionOk="0" h="1230" w="585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43"/>
          <p:cNvSpPr/>
          <p:nvPr/>
        </p:nvSpPr>
        <p:spPr>
          <a:xfrm>
            <a:off x="1684928" y="4061443"/>
            <a:ext cx="24714" cy="98695"/>
          </a:xfrm>
          <a:custGeom>
            <a:rect b="b" l="l" r="r" t="t"/>
            <a:pathLst>
              <a:path extrusionOk="0" h="1230" w="308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43"/>
          <p:cNvSpPr/>
          <p:nvPr/>
        </p:nvSpPr>
        <p:spPr>
          <a:xfrm>
            <a:off x="1682441" y="4160056"/>
            <a:ext cx="54322" cy="4975"/>
          </a:xfrm>
          <a:custGeom>
            <a:rect b="b" l="l" r="r" t="t"/>
            <a:pathLst>
              <a:path extrusionOk="0" h="62" w="677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43"/>
          <p:cNvSpPr/>
          <p:nvPr/>
        </p:nvSpPr>
        <p:spPr>
          <a:xfrm>
            <a:off x="1682441" y="4160056"/>
            <a:ext cx="27201" cy="4975"/>
          </a:xfrm>
          <a:custGeom>
            <a:rect b="b" l="l" r="r" t="t"/>
            <a:pathLst>
              <a:path extrusionOk="0" h="62" w="339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43"/>
          <p:cNvSpPr/>
          <p:nvPr/>
        </p:nvSpPr>
        <p:spPr>
          <a:xfrm>
            <a:off x="1465557" y="3854348"/>
            <a:ext cx="189848" cy="189928"/>
          </a:xfrm>
          <a:custGeom>
            <a:rect b="b" l="l" r="r" t="t"/>
            <a:pathLst>
              <a:path extrusionOk="0" h="2367" w="2366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43"/>
          <p:cNvSpPr/>
          <p:nvPr/>
        </p:nvSpPr>
        <p:spPr>
          <a:xfrm>
            <a:off x="1465557" y="3854348"/>
            <a:ext cx="96208" cy="189928"/>
          </a:xfrm>
          <a:custGeom>
            <a:rect b="b" l="l" r="r" t="t"/>
            <a:pathLst>
              <a:path extrusionOk="0" h="2367" w="1199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43"/>
          <p:cNvSpPr/>
          <p:nvPr/>
        </p:nvSpPr>
        <p:spPr>
          <a:xfrm>
            <a:off x="1497572" y="3938197"/>
            <a:ext cx="118434" cy="69087"/>
          </a:xfrm>
          <a:custGeom>
            <a:rect b="b" l="l" r="r" t="t"/>
            <a:pathLst>
              <a:path extrusionOk="0" h="861" w="1476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43"/>
          <p:cNvSpPr/>
          <p:nvPr/>
        </p:nvSpPr>
        <p:spPr>
          <a:xfrm>
            <a:off x="1504954" y="3891337"/>
            <a:ext cx="118434" cy="69087"/>
          </a:xfrm>
          <a:custGeom>
            <a:rect b="b" l="l" r="r" t="t"/>
            <a:pathLst>
              <a:path extrusionOk="0" h="861" w="1476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43"/>
          <p:cNvSpPr/>
          <p:nvPr/>
        </p:nvSpPr>
        <p:spPr>
          <a:xfrm>
            <a:off x="1497572" y="3938197"/>
            <a:ext cx="64192" cy="69087"/>
          </a:xfrm>
          <a:custGeom>
            <a:rect b="b" l="l" r="r" t="t"/>
            <a:pathLst>
              <a:path extrusionOk="0" h="861" w="80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43"/>
          <p:cNvSpPr/>
          <p:nvPr/>
        </p:nvSpPr>
        <p:spPr>
          <a:xfrm>
            <a:off x="1504954" y="3891337"/>
            <a:ext cx="56810" cy="37071"/>
          </a:xfrm>
          <a:custGeom>
            <a:rect b="b" l="l" r="r" t="t"/>
            <a:pathLst>
              <a:path extrusionOk="0" h="462" w="708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43"/>
          <p:cNvSpPr/>
          <p:nvPr/>
        </p:nvSpPr>
        <p:spPr>
          <a:xfrm>
            <a:off x="1756421" y="4029428"/>
            <a:ext cx="293518" cy="120841"/>
          </a:xfrm>
          <a:custGeom>
            <a:rect b="b" l="l" r="r" t="t"/>
            <a:pathLst>
              <a:path extrusionOk="0" h="1506" w="3658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43"/>
          <p:cNvSpPr/>
          <p:nvPr/>
        </p:nvSpPr>
        <p:spPr>
          <a:xfrm>
            <a:off x="1901893" y="4054061"/>
            <a:ext cx="234301" cy="96208"/>
          </a:xfrm>
          <a:custGeom>
            <a:rect b="b" l="l" r="r" t="t"/>
            <a:pathLst>
              <a:path extrusionOk="0" h="1199" w="292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43"/>
          <p:cNvSpPr/>
          <p:nvPr/>
        </p:nvSpPr>
        <p:spPr>
          <a:xfrm>
            <a:off x="2750014" y="4049086"/>
            <a:ext cx="246578" cy="103670"/>
          </a:xfrm>
          <a:custGeom>
            <a:rect b="b" l="l" r="r" t="t"/>
            <a:pathLst>
              <a:path extrusionOk="0" h="1292" w="3073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43"/>
          <p:cNvSpPr/>
          <p:nvPr/>
        </p:nvSpPr>
        <p:spPr>
          <a:xfrm>
            <a:off x="2873260" y="4071312"/>
            <a:ext cx="194823" cy="81444"/>
          </a:xfrm>
          <a:custGeom>
            <a:rect b="b" l="l" r="r" t="t"/>
            <a:pathLst>
              <a:path extrusionOk="0" h="1015" w="2428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43"/>
          <p:cNvSpPr/>
          <p:nvPr/>
        </p:nvSpPr>
        <p:spPr>
          <a:xfrm>
            <a:off x="4643400" y="4367151"/>
            <a:ext cx="14844" cy="46940"/>
          </a:xfrm>
          <a:custGeom>
            <a:rect b="b" l="l" r="r" t="t"/>
            <a:pathLst>
              <a:path extrusionOk="0" h="585" w="185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43"/>
          <p:cNvSpPr/>
          <p:nvPr/>
        </p:nvSpPr>
        <p:spPr>
          <a:xfrm>
            <a:off x="3117345" y="3679348"/>
            <a:ext cx="1582894" cy="922118"/>
          </a:xfrm>
          <a:custGeom>
            <a:rect b="b" l="l" r="r" t="t"/>
            <a:pathLst>
              <a:path extrusionOk="0" h="11492" w="19727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43"/>
          <p:cNvSpPr/>
          <p:nvPr/>
        </p:nvSpPr>
        <p:spPr>
          <a:xfrm>
            <a:off x="3117345" y="3679348"/>
            <a:ext cx="1582894" cy="922118"/>
          </a:xfrm>
          <a:custGeom>
            <a:rect b="b" l="l" r="r" t="t"/>
            <a:pathLst>
              <a:path extrusionOk="0" fill="none" h="11492" w="19727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43"/>
          <p:cNvSpPr/>
          <p:nvPr/>
        </p:nvSpPr>
        <p:spPr>
          <a:xfrm>
            <a:off x="3178968" y="4113196"/>
            <a:ext cx="108565" cy="108565"/>
          </a:xfrm>
          <a:custGeom>
            <a:rect b="b" l="l" r="r" t="t"/>
            <a:pathLst>
              <a:path extrusionOk="0" h="1353" w="1353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43"/>
          <p:cNvSpPr/>
          <p:nvPr/>
        </p:nvSpPr>
        <p:spPr>
          <a:xfrm>
            <a:off x="3193732" y="4125553"/>
            <a:ext cx="81444" cy="81444"/>
          </a:xfrm>
          <a:custGeom>
            <a:rect b="b" l="l" r="r" t="t"/>
            <a:pathLst>
              <a:path extrusionOk="0" h="1015" w="1015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43"/>
          <p:cNvSpPr/>
          <p:nvPr/>
        </p:nvSpPr>
        <p:spPr>
          <a:xfrm>
            <a:off x="3208576" y="4142804"/>
            <a:ext cx="49348" cy="49348"/>
          </a:xfrm>
          <a:custGeom>
            <a:rect b="b" l="l" r="r" t="t"/>
            <a:pathLst>
              <a:path extrusionOk="0" h="615" w="615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43"/>
          <p:cNvSpPr/>
          <p:nvPr/>
        </p:nvSpPr>
        <p:spPr>
          <a:xfrm>
            <a:off x="3215958" y="4147699"/>
            <a:ext cx="37071" cy="37071"/>
          </a:xfrm>
          <a:custGeom>
            <a:rect b="b" l="l" r="r" t="t"/>
            <a:pathLst>
              <a:path extrusionOk="0" h="462" w="462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43"/>
          <p:cNvSpPr/>
          <p:nvPr/>
        </p:nvSpPr>
        <p:spPr>
          <a:xfrm>
            <a:off x="3149360" y="4231548"/>
            <a:ext cx="54322" cy="54322"/>
          </a:xfrm>
          <a:custGeom>
            <a:rect b="b" l="l" r="r" t="t"/>
            <a:pathLst>
              <a:path extrusionOk="0" h="677" w="677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43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h="10171" w="10908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43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fill="none" h="10171" w="10908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43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h="10171" w="10908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43"/>
          <p:cNvSpPr/>
          <p:nvPr/>
        </p:nvSpPr>
        <p:spPr>
          <a:xfrm>
            <a:off x="3423054" y="3731101"/>
            <a:ext cx="860494" cy="796382"/>
          </a:xfrm>
          <a:custGeom>
            <a:rect b="b" l="l" r="r" t="t"/>
            <a:pathLst>
              <a:path extrusionOk="0" fill="none" h="9925" w="10724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43"/>
          <p:cNvSpPr/>
          <p:nvPr/>
        </p:nvSpPr>
        <p:spPr>
          <a:xfrm>
            <a:off x="3415672" y="3721232"/>
            <a:ext cx="875258" cy="816121"/>
          </a:xfrm>
          <a:custGeom>
            <a:rect b="b" l="l" r="r" t="t"/>
            <a:pathLst>
              <a:path extrusionOk="0" fill="none" h="10171" w="10908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43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h="4825" w="13459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43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fill="none" h="4825" w="13459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43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h="4825" w="13459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43"/>
          <p:cNvSpPr/>
          <p:nvPr/>
        </p:nvSpPr>
        <p:spPr>
          <a:xfrm>
            <a:off x="3220853" y="3731101"/>
            <a:ext cx="1060211" cy="369906"/>
          </a:xfrm>
          <a:custGeom>
            <a:rect b="b" l="l" r="r" t="t"/>
            <a:pathLst>
              <a:path extrusionOk="0" fill="none" h="4610" w="13213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43"/>
          <p:cNvSpPr/>
          <p:nvPr/>
        </p:nvSpPr>
        <p:spPr>
          <a:xfrm>
            <a:off x="3210983" y="3721232"/>
            <a:ext cx="1079950" cy="387158"/>
          </a:xfrm>
          <a:custGeom>
            <a:rect b="b" l="l" r="r" t="t"/>
            <a:pathLst>
              <a:path extrusionOk="0" fill="none" h="4825" w="13459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43"/>
          <p:cNvSpPr/>
          <p:nvPr/>
        </p:nvSpPr>
        <p:spPr>
          <a:xfrm>
            <a:off x="3526561" y="3731101"/>
            <a:ext cx="337891" cy="369906"/>
          </a:xfrm>
          <a:custGeom>
            <a:rect b="b" l="l" r="r" t="t"/>
            <a:pathLst>
              <a:path extrusionOk="0" h="4610" w="4211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43"/>
          <p:cNvSpPr/>
          <p:nvPr/>
        </p:nvSpPr>
        <p:spPr>
          <a:xfrm>
            <a:off x="3526561" y="3731101"/>
            <a:ext cx="337891" cy="369906"/>
          </a:xfrm>
          <a:custGeom>
            <a:rect b="b" l="l" r="r" t="t"/>
            <a:pathLst>
              <a:path extrusionOk="0" fill="none" h="4610" w="4211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43"/>
          <p:cNvSpPr/>
          <p:nvPr/>
        </p:nvSpPr>
        <p:spPr>
          <a:xfrm>
            <a:off x="3526561" y="3728614"/>
            <a:ext cx="74062" cy="2568"/>
          </a:xfrm>
          <a:custGeom>
            <a:rect b="b" l="l" r="r" t="t"/>
            <a:pathLst>
              <a:path extrusionOk="0" h="32" w="923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43"/>
          <p:cNvSpPr/>
          <p:nvPr/>
        </p:nvSpPr>
        <p:spPr>
          <a:xfrm>
            <a:off x="3526561" y="3728614"/>
            <a:ext cx="74062" cy="2568"/>
          </a:xfrm>
          <a:custGeom>
            <a:rect b="b" l="l" r="r" t="t"/>
            <a:pathLst>
              <a:path extrusionOk="0" fill="none" h="32" w="923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43"/>
          <p:cNvSpPr/>
          <p:nvPr/>
        </p:nvSpPr>
        <p:spPr>
          <a:xfrm>
            <a:off x="3635044" y="3731101"/>
            <a:ext cx="298413" cy="369906"/>
          </a:xfrm>
          <a:custGeom>
            <a:rect b="b" l="l" r="r" t="t"/>
            <a:pathLst>
              <a:path extrusionOk="0" h="4610" w="3719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43"/>
          <p:cNvSpPr/>
          <p:nvPr/>
        </p:nvSpPr>
        <p:spPr>
          <a:xfrm>
            <a:off x="3635044" y="3731101"/>
            <a:ext cx="298413" cy="369906"/>
          </a:xfrm>
          <a:custGeom>
            <a:rect b="b" l="l" r="r" t="t"/>
            <a:pathLst>
              <a:path extrusionOk="0" fill="none" h="4610" w="3719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43"/>
          <p:cNvSpPr/>
          <p:nvPr/>
        </p:nvSpPr>
        <p:spPr>
          <a:xfrm>
            <a:off x="3635044" y="3728614"/>
            <a:ext cx="37071" cy="2568"/>
          </a:xfrm>
          <a:custGeom>
            <a:rect b="b" l="l" r="r" t="t"/>
            <a:pathLst>
              <a:path extrusionOk="0" h="32" w="462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43"/>
          <p:cNvSpPr/>
          <p:nvPr/>
        </p:nvSpPr>
        <p:spPr>
          <a:xfrm>
            <a:off x="3635044" y="3728614"/>
            <a:ext cx="37071" cy="2568"/>
          </a:xfrm>
          <a:custGeom>
            <a:rect b="b" l="l" r="r" t="t"/>
            <a:pathLst>
              <a:path extrusionOk="0" fill="none" h="32" w="462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43"/>
          <p:cNvSpPr/>
          <p:nvPr/>
        </p:nvSpPr>
        <p:spPr>
          <a:xfrm>
            <a:off x="3415672" y="3723719"/>
            <a:ext cx="46860" cy="384671"/>
          </a:xfrm>
          <a:custGeom>
            <a:rect b="b" l="l" r="r" t="t"/>
            <a:pathLst>
              <a:path extrusionOk="0" h="4794" w="584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43"/>
          <p:cNvSpPr/>
          <p:nvPr/>
        </p:nvSpPr>
        <p:spPr>
          <a:xfrm>
            <a:off x="3985124" y="3807488"/>
            <a:ext cx="49428" cy="300900"/>
          </a:xfrm>
          <a:custGeom>
            <a:rect b="b" l="l" r="r" t="t"/>
            <a:pathLst>
              <a:path extrusionOk="0" h="3750" w="616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43"/>
          <p:cNvSpPr/>
          <p:nvPr/>
        </p:nvSpPr>
        <p:spPr>
          <a:xfrm>
            <a:off x="3442792" y="4135422"/>
            <a:ext cx="155345" cy="39478"/>
          </a:xfrm>
          <a:custGeom>
            <a:rect b="b" l="l" r="r" t="t"/>
            <a:pathLst>
              <a:path extrusionOk="0" h="492" w="1936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43"/>
          <p:cNvSpPr/>
          <p:nvPr/>
        </p:nvSpPr>
        <p:spPr>
          <a:xfrm>
            <a:off x="3450174" y="4128040"/>
            <a:ext cx="150450" cy="39478"/>
          </a:xfrm>
          <a:custGeom>
            <a:rect b="b" l="l" r="r" t="t"/>
            <a:pathLst>
              <a:path extrusionOk="0" h="492" w="1875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43"/>
          <p:cNvSpPr/>
          <p:nvPr/>
        </p:nvSpPr>
        <p:spPr>
          <a:xfrm>
            <a:off x="4221827" y="4049086"/>
            <a:ext cx="69087" cy="79036"/>
          </a:xfrm>
          <a:custGeom>
            <a:rect b="b" l="l" r="r" t="t"/>
            <a:pathLst>
              <a:path extrusionOk="0" h="985" w="861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43"/>
          <p:cNvSpPr/>
          <p:nvPr/>
        </p:nvSpPr>
        <p:spPr>
          <a:xfrm>
            <a:off x="4088712" y="4034322"/>
            <a:ext cx="152937" cy="81444"/>
          </a:xfrm>
          <a:custGeom>
            <a:rect b="b" l="l" r="r" t="t"/>
            <a:pathLst>
              <a:path extrusionOk="0" h="1015" w="1906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43"/>
          <p:cNvSpPr/>
          <p:nvPr/>
        </p:nvSpPr>
        <p:spPr>
          <a:xfrm>
            <a:off x="4088712" y="4034322"/>
            <a:ext cx="76469" cy="81444"/>
          </a:xfrm>
          <a:custGeom>
            <a:rect b="b" l="l" r="r" t="t"/>
            <a:pathLst>
              <a:path extrusionOk="0" h="1015" w="953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43"/>
          <p:cNvSpPr/>
          <p:nvPr/>
        </p:nvSpPr>
        <p:spPr>
          <a:xfrm>
            <a:off x="3117345" y="4246312"/>
            <a:ext cx="1444801" cy="355142"/>
          </a:xfrm>
          <a:custGeom>
            <a:rect b="b" l="l" r="r" t="t"/>
            <a:pathLst>
              <a:path extrusionOk="0" h="4426" w="18006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43"/>
          <p:cNvSpPr/>
          <p:nvPr/>
        </p:nvSpPr>
        <p:spPr>
          <a:xfrm>
            <a:off x="3117345" y="4556995"/>
            <a:ext cx="1582894" cy="44453"/>
          </a:xfrm>
          <a:custGeom>
            <a:rect b="b" l="l" r="r" t="t"/>
            <a:pathLst>
              <a:path extrusionOk="0" h="554" w="19727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43"/>
          <p:cNvSpPr/>
          <p:nvPr/>
        </p:nvSpPr>
        <p:spPr>
          <a:xfrm>
            <a:off x="3186350" y="4315397"/>
            <a:ext cx="406897" cy="286056"/>
          </a:xfrm>
          <a:custGeom>
            <a:rect b="b" l="l" r="r" t="t"/>
            <a:pathLst>
              <a:path extrusionOk="0" h="3565" w="5071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43"/>
          <p:cNvSpPr/>
          <p:nvPr/>
        </p:nvSpPr>
        <p:spPr>
          <a:xfrm>
            <a:off x="3201114" y="4330161"/>
            <a:ext cx="379776" cy="379776"/>
          </a:xfrm>
          <a:custGeom>
            <a:rect b="b" l="l" r="r" t="t"/>
            <a:pathLst>
              <a:path extrusionOk="0" h="4733" w="4733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3" name="Google Shape;2983;p43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43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43"/>
          <p:cNvSpPr/>
          <p:nvPr/>
        </p:nvSpPr>
        <p:spPr>
          <a:xfrm>
            <a:off x="3272687" y="4401653"/>
            <a:ext cx="234221" cy="234301"/>
          </a:xfrm>
          <a:custGeom>
            <a:rect b="b" l="l" r="r" t="t"/>
            <a:pathLst>
              <a:path extrusionOk="0" h="2920" w="2919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43"/>
          <p:cNvSpPr/>
          <p:nvPr/>
        </p:nvSpPr>
        <p:spPr>
          <a:xfrm>
            <a:off x="3280069" y="4409035"/>
            <a:ext cx="219456" cy="219537"/>
          </a:xfrm>
          <a:custGeom>
            <a:rect b="b" l="l" r="r" t="t"/>
            <a:pathLst>
              <a:path extrusionOk="0" h="2736" w="2735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43"/>
          <p:cNvSpPr/>
          <p:nvPr/>
        </p:nvSpPr>
        <p:spPr>
          <a:xfrm>
            <a:off x="3317059" y="4446025"/>
            <a:ext cx="145475" cy="145555"/>
          </a:xfrm>
          <a:custGeom>
            <a:rect b="b" l="l" r="r" t="t"/>
            <a:pathLst>
              <a:path extrusionOk="0" h="1814" w="1813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43"/>
          <p:cNvSpPr/>
          <p:nvPr/>
        </p:nvSpPr>
        <p:spPr>
          <a:xfrm>
            <a:off x="3317059" y="4446025"/>
            <a:ext cx="145475" cy="145555"/>
          </a:xfrm>
          <a:custGeom>
            <a:rect b="b" l="l" r="r" t="t"/>
            <a:pathLst>
              <a:path extrusionOk="0" h="1814" w="1813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43"/>
          <p:cNvSpPr/>
          <p:nvPr/>
        </p:nvSpPr>
        <p:spPr>
          <a:xfrm>
            <a:off x="3292345" y="4512623"/>
            <a:ext cx="197310" cy="14844"/>
          </a:xfrm>
          <a:custGeom>
            <a:rect b="b" l="l" r="r" t="t"/>
            <a:pathLst>
              <a:path extrusionOk="0" h="185" w="2459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43"/>
          <p:cNvSpPr/>
          <p:nvPr/>
        </p:nvSpPr>
        <p:spPr>
          <a:xfrm>
            <a:off x="3383576" y="4418904"/>
            <a:ext cx="14925" cy="199798"/>
          </a:xfrm>
          <a:custGeom>
            <a:rect b="b" l="l" r="r" t="t"/>
            <a:pathLst>
              <a:path extrusionOk="0" h="2490" w="186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43"/>
          <p:cNvSpPr/>
          <p:nvPr/>
        </p:nvSpPr>
        <p:spPr>
          <a:xfrm>
            <a:off x="3351561" y="4480527"/>
            <a:ext cx="76469" cy="76549"/>
          </a:xfrm>
          <a:custGeom>
            <a:rect b="b" l="l" r="r" t="t"/>
            <a:pathLst>
              <a:path extrusionOk="0" h="954" w="953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43"/>
          <p:cNvSpPr/>
          <p:nvPr/>
        </p:nvSpPr>
        <p:spPr>
          <a:xfrm>
            <a:off x="3358943" y="4487990"/>
            <a:ext cx="64192" cy="64112"/>
          </a:xfrm>
          <a:custGeom>
            <a:rect b="b" l="l" r="r" t="t"/>
            <a:pathLst>
              <a:path extrusionOk="0" h="799" w="80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43"/>
          <p:cNvSpPr/>
          <p:nvPr/>
        </p:nvSpPr>
        <p:spPr>
          <a:xfrm>
            <a:off x="4086224" y="4315397"/>
            <a:ext cx="404410" cy="286056"/>
          </a:xfrm>
          <a:custGeom>
            <a:rect b="b" l="l" r="r" t="t"/>
            <a:pathLst>
              <a:path extrusionOk="0" h="3565" w="504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43"/>
          <p:cNvSpPr/>
          <p:nvPr/>
        </p:nvSpPr>
        <p:spPr>
          <a:xfrm>
            <a:off x="4098581" y="4330161"/>
            <a:ext cx="379696" cy="377288"/>
          </a:xfrm>
          <a:custGeom>
            <a:rect b="b" l="l" r="r" t="t"/>
            <a:pathLst>
              <a:path extrusionOk="0" h="4702" w="4732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43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43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43"/>
          <p:cNvSpPr/>
          <p:nvPr/>
        </p:nvSpPr>
        <p:spPr>
          <a:xfrm>
            <a:off x="4172481" y="4401653"/>
            <a:ext cx="231894" cy="234301"/>
          </a:xfrm>
          <a:custGeom>
            <a:rect b="b" l="l" r="r" t="t"/>
            <a:pathLst>
              <a:path extrusionOk="0" h="2920" w="289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43"/>
          <p:cNvSpPr/>
          <p:nvPr/>
        </p:nvSpPr>
        <p:spPr>
          <a:xfrm>
            <a:off x="4179943" y="4409035"/>
            <a:ext cx="216969" cy="219537"/>
          </a:xfrm>
          <a:custGeom>
            <a:rect b="b" l="l" r="r" t="t"/>
            <a:pathLst>
              <a:path extrusionOk="0" h="2736" w="2704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43"/>
          <p:cNvSpPr/>
          <p:nvPr/>
        </p:nvSpPr>
        <p:spPr>
          <a:xfrm>
            <a:off x="4216853" y="4446025"/>
            <a:ext cx="143148" cy="145555"/>
          </a:xfrm>
          <a:custGeom>
            <a:rect b="b" l="l" r="r" t="t"/>
            <a:pathLst>
              <a:path extrusionOk="0" h="1814" w="1784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43"/>
          <p:cNvSpPr/>
          <p:nvPr/>
        </p:nvSpPr>
        <p:spPr>
          <a:xfrm>
            <a:off x="4216853" y="4446025"/>
            <a:ext cx="143148" cy="145555"/>
          </a:xfrm>
          <a:custGeom>
            <a:rect b="b" l="l" r="r" t="t"/>
            <a:pathLst>
              <a:path extrusionOk="0" h="1814" w="1784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43"/>
          <p:cNvSpPr/>
          <p:nvPr/>
        </p:nvSpPr>
        <p:spPr>
          <a:xfrm>
            <a:off x="4189812" y="4512623"/>
            <a:ext cx="197310" cy="14844"/>
          </a:xfrm>
          <a:custGeom>
            <a:rect b="b" l="l" r="r" t="t"/>
            <a:pathLst>
              <a:path extrusionOk="0" h="185" w="2459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43"/>
          <p:cNvSpPr/>
          <p:nvPr/>
        </p:nvSpPr>
        <p:spPr>
          <a:xfrm>
            <a:off x="4280963" y="4418904"/>
            <a:ext cx="14925" cy="199798"/>
          </a:xfrm>
          <a:custGeom>
            <a:rect b="b" l="l" r="r" t="t"/>
            <a:pathLst>
              <a:path extrusionOk="0" h="2490" w="186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43"/>
          <p:cNvSpPr/>
          <p:nvPr/>
        </p:nvSpPr>
        <p:spPr>
          <a:xfrm>
            <a:off x="4251435" y="4480527"/>
            <a:ext cx="73981" cy="76549"/>
          </a:xfrm>
          <a:custGeom>
            <a:rect b="b" l="l" r="r" t="t"/>
            <a:pathLst>
              <a:path extrusionOk="0" h="954" w="922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43"/>
          <p:cNvSpPr/>
          <p:nvPr/>
        </p:nvSpPr>
        <p:spPr>
          <a:xfrm>
            <a:off x="4256330" y="4487990"/>
            <a:ext cx="64192" cy="64112"/>
          </a:xfrm>
          <a:custGeom>
            <a:rect b="b" l="l" r="r" t="t"/>
            <a:pathLst>
              <a:path extrusionOk="0" h="799" w="80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43"/>
          <p:cNvSpPr/>
          <p:nvPr/>
        </p:nvSpPr>
        <p:spPr>
          <a:xfrm>
            <a:off x="3985124" y="4108302"/>
            <a:ext cx="9950" cy="421661"/>
          </a:xfrm>
          <a:custGeom>
            <a:rect b="b" l="l" r="r" t="t"/>
            <a:pathLst>
              <a:path extrusionOk="0" h="5255" w="124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43"/>
          <p:cNvSpPr/>
          <p:nvPr/>
        </p:nvSpPr>
        <p:spPr>
          <a:xfrm>
            <a:off x="4569420" y="4288276"/>
            <a:ext cx="69167" cy="69087"/>
          </a:xfrm>
          <a:custGeom>
            <a:rect b="b" l="l" r="r" t="t"/>
            <a:pathLst>
              <a:path extrusionOk="0" h="861" w="862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43"/>
          <p:cNvSpPr/>
          <p:nvPr/>
        </p:nvSpPr>
        <p:spPr>
          <a:xfrm>
            <a:off x="4613792" y="4367151"/>
            <a:ext cx="44453" cy="46940"/>
          </a:xfrm>
          <a:custGeom>
            <a:rect b="b" l="l" r="r" t="t"/>
            <a:pathLst>
              <a:path extrusionOk="0" h="585" w="554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43"/>
          <p:cNvSpPr/>
          <p:nvPr/>
        </p:nvSpPr>
        <p:spPr>
          <a:xfrm>
            <a:off x="3430436" y="4184689"/>
            <a:ext cx="554779" cy="39558"/>
          </a:xfrm>
          <a:custGeom>
            <a:rect b="b" l="l" r="r" t="t"/>
            <a:pathLst>
              <a:path extrusionOk="0" h="493" w="6914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43"/>
          <p:cNvSpPr/>
          <p:nvPr/>
        </p:nvSpPr>
        <p:spPr>
          <a:xfrm>
            <a:off x="4093606" y="1287844"/>
            <a:ext cx="377288" cy="281161"/>
          </a:xfrm>
          <a:custGeom>
            <a:rect b="b" l="l" r="r" t="t"/>
            <a:pathLst>
              <a:path extrusionOk="0" h="3504" w="4702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43"/>
          <p:cNvSpPr/>
          <p:nvPr/>
        </p:nvSpPr>
        <p:spPr>
          <a:xfrm>
            <a:off x="4049234" y="1268186"/>
            <a:ext cx="466034" cy="39478"/>
          </a:xfrm>
          <a:custGeom>
            <a:rect b="b" l="l" r="r" t="t"/>
            <a:pathLst>
              <a:path extrusionOk="0" h="492" w="5808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43"/>
          <p:cNvSpPr/>
          <p:nvPr/>
        </p:nvSpPr>
        <p:spPr>
          <a:xfrm>
            <a:off x="4137978" y="1102975"/>
            <a:ext cx="56810" cy="214562"/>
          </a:xfrm>
          <a:custGeom>
            <a:rect b="b" l="l" r="r" t="t"/>
            <a:pathLst>
              <a:path extrusionOk="0" h="2674" w="708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43"/>
          <p:cNvSpPr/>
          <p:nvPr/>
        </p:nvSpPr>
        <p:spPr>
          <a:xfrm>
            <a:off x="4369707" y="1102975"/>
            <a:ext cx="59297" cy="214562"/>
          </a:xfrm>
          <a:custGeom>
            <a:rect b="b" l="l" r="r" t="t"/>
            <a:pathLst>
              <a:path extrusionOk="0" h="2674" w="739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43"/>
          <p:cNvSpPr/>
          <p:nvPr/>
        </p:nvSpPr>
        <p:spPr>
          <a:xfrm>
            <a:off x="457200" y="1305176"/>
            <a:ext cx="3841169" cy="2879653"/>
          </a:xfrm>
          <a:custGeom>
            <a:rect b="b" l="l" r="r" t="t"/>
            <a:pathLst>
              <a:path extrusionOk="0" h="35888" w="47871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43"/>
          <p:cNvSpPr/>
          <p:nvPr/>
        </p:nvSpPr>
        <p:spPr>
          <a:xfrm>
            <a:off x="5218867" y="19205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43"/>
          <p:cNvSpPr txBox="1"/>
          <p:nvPr/>
        </p:nvSpPr>
        <p:spPr>
          <a:xfrm>
            <a:off x="5878525" y="1912775"/>
            <a:ext cx="31107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Electric Vehicle vs Carbon Monoxide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16" name="Google Shape;3016;p43"/>
          <p:cNvSpPr txBox="1"/>
          <p:nvPr/>
        </p:nvSpPr>
        <p:spPr>
          <a:xfrm>
            <a:off x="6113050" y="21640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-0.55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7" name="Google Shape;3017;p43"/>
          <p:cNvGrpSpPr/>
          <p:nvPr/>
        </p:nvGrpSpPr>
        <p:grpSpPr>
          <a:xfrm>
            <a:off x="5346387" y="2019278"/>
            <a:ext cx="339253" cy="339253"/>
            <a:chOff x="1492675" y="2620775"/>
            <a:chExt cx="481825" cy="481825"/>
          </a:xfrm>
        </p:grpSpPr>
        <p:sp>
          <p:nvSpPr>
            <p:cNvPr id="3018" name="Google Shape;3018;p43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9" name="Google Shape;3019;p43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20" name="Google Shape;3020;p43"/>
          <p:cNvSpPr/>
          <p:nvPr/>
        </p:nvSpPr>
        <p:spPr>
          <a:xfrm>
            <a:off x="5195726" y="3588177"/>
            <a:ext cx="6462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21" name="Google Shape;3021;p43"/>
          <p:cNvSpPr txBox="1"/>
          <p:nvPr/>
        </p:nvSpPr>
        <p:spPr>
          <a:xfrm>
            <a:off x="6113056" y="3542375"/>
            <a:ext cx="28530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Electric Vehicle vs Methane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2" name="Google Shape;3022;p43"/>
          <p:cNvSpPr txBox="1"/>
          <p:nvPr/>
        </p:nvSpPr>
        <p:spPr>
          <a:xfrm>
            <a:off x="6595886" y="3806575"/>
            <a:ext cx="2142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0.81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23" name="Google Shape;3023;p43"/>
          <p:cNvGrpSpPr/>
          <p:nvPr/>
        </p:nvGrpSpPr>
        <p:grpSpPr>
          <a:xfrm>
            <a:off x="5319620" y="3707029"/>
            <a:ext cx="397970" cy="356831"/>
            <a:chOff x="-31817400" y="3910025"/>
            <a:chExt cx="301675" cy="294075"/>
          </a:xfrm>
        </p:grpSpPr>
        <p:sp>
          <p:nvSpPr>
            <p:cNvPr id="3024" name="Google Shape;3024;p43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3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3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p4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Gasoline</a:t>
            </a:r>
            <a:r>
              <a:rPr lang="en" sz="2300"/>
              <a:t> Vehicles (2009 - 2018)</a:t>
            </a:r>
            <a:endParaRPr sz="2300"/>
          </a:p>
        </p:txBody>
      </p:sp>
      <p:sp>
        <p:nvSpPr>
          <p:cNvPr id="3032" name="Google Shape;3032;p44"/>
          <p:cNvSpPr/>
          <p:nvPr/>
        </p:nvSpPr>
        <p:spPr>
          <a:xfrm>
            <a:off x="178575" y="3242199"/>
            <a:ext cx="1527000" cy="1723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3" name="Google Shape;3033;p44"/>
          <p:cNvGrpSpPr/>
          <p:nvPr/>
        </p:nvGrpSpPr>
        <p:grpSpPr>
          <a:xfrm>
            <a:off x="517960" y="3599494"/>
            <a:ext cx="848131" cy="1008610"/>
            <a:chOff x="812279" y="3417166"/>
            <a:chExt cx="548597" cy="596669"/>
          </a:xfrm>
        </p:grpSpPr>
        <p:sp>
          <p:nvSpPr>
            <p:cNvPr id="3034" name="Google Shape;3034;p44"/>
            <p:cNvSpPr/>
            <p:nvPr/>
          </p:nvSpPr>
          <p:spPr>
            <a:xfrm>
              <a:off x="873433" y="3453870"/>
              <a:ext cx="269933" cy="226964"/>
            </a:xfrm>
            <a:custGeom>
              <a:rect b="b" l="l" r="r" t="t"/>
              <a:pathLst>
                <a:path extrusionOk="0" h="23954" w="28504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1017579" y="3626630"/>
              <a:ext cx="86196" cy="17491"/>
            </a:xfrm>
            <a:custGeom>
              <a:rect b="b" l="l" r="r" t="t"/>
              <a:pathLst>
                <a:path extrusionOk="0" h="1846" w="9102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906041" y="3485042"/>
              <a:ext cx="204713" cy="91197"/>
            </a:xfrm>
            <a:custGeom>
              <a:rect b="b" l="l" r="r" t="t"/>
              <a:pathLst>
                <a:path extrusionOk="0" h="9625" w="21617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954096" y="3728008"/>
              <a:ext cx="110079" cy="174520"/>
            </a:xfrm>
            <a:custGeom>
              <a:rect b="b" l="l" r="r" t="t"/>
              <a:pathLst>
                <a:path extrusionOk="0" h="18419" w="11624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812279" y="3417166"/>
              <a:ext cx="548597" cy="596669"/>
            </a:xfrm>
            <a:custGeom>
              <a:rect b="b" l="l" r="r" t="t"/>
              <a:pathLst>
                <a:path extrusionOk="0" h="62973" w="5793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4"/>
            <p:cNvSpPr/>
            <p:nvPr/>
          </p:nvSpPr>
          <p:spPr>
            <a:xfrm>
              <a:off x="1277630" y="3538062"/>
              <a:ext cx="36990" cy="17491"/>
            </a:xfrm>
            <a:custGeom>
              <a:rect b="b" l="l" r="r" t="t"/>
              <a:pathLst>
                <a:path extrusionOk="0" h="1846" w="3906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0" name="Google Shape;30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425" y="1600976"/>
            <a:ext cx="4793375" cy="33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375" y="1116925"/>
            <a:ext cx="1724125" cy="368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4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Gasoline</a:t>
            </a:r>
            <a:r>
              <a:rPr lang="en" sz="2300"/>
              <a:t> Vehicles against Carbon Monoxide (2009 - 2018)</a:t>
            </a:r>
            <a:endParaRPr sz="2300"/>
          </a:p>
        </p:txBody>
      </p:sp>
      <p:sp>
        <p:nvSpPr>
          <p:cNvPr id="3047" name="Google Shape;3047;p45"/>
          <p:cNvSpPr/>
          <p:nvPr/>
        </p:nvSpPr>
        <p:spPr>
          <a:xfrm>
            <a:off x="178575" y="3242199"/>
            <a:ext cx="1527000" cy="1723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8" name="Google Shape;3048;p45"/>
          <p:cNvGrpSpPr/>
          <p:nvPr/>
        </p:nvGrpSpPr>
        <p:grpSpPr>
          <a:xfrm>
            <a:off x="517960" y="3599494"/>
            <a:ext cx="848131" cy="1008610"/>
            <a:chOff x="812279" y="3417166"/>
            <a:chExt cx="548597" cy="596669"/>
          </a:xfrm>
        </p:grpSpPr>
        <p:sp>
          <p:nvSpPr>
            <p:cNvPr id="3049" name="Google Shape;3049;p45"/>
            <p:cNvSpPr/>
            <p:nvPr/>
          </p:nvSpPr>
          <p:spPr>
            <a:xfrm>
              <a:off x="873433" y="3453870"/>
              <a:ext cx="269933" cy="226964"/>
            </a:xfrm>
            <a:custGeom>
              <a:rect b="b" l="l" r="r" t="t"/>
              <a:pathLst>
                <a:path extrusionOk="0" h="23954" w="28504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5"/>
            <p:cNvSpPr/>
            <p:nvPr/>
          </p:nvSpPr>
          <p:spPr>
            <a:xfrm>
              <a:off x="1017579" y="3626630"/>
              <a:ext cx="86196" cy="17491"/>
            </a:xfrm>
            <a:custGeom>
              <a:rect b="b" l="l" r="r" t="t"/>
              <a:pathLst>
                <a:path extrusionOk="0" h="1846" w="9102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5"/>
            <p:cNvSpPr/>
            <p:nvPr/>
          </p:nvSpPr>
          <p:spPr>
            <a:xfrm>
              <a:off x="906041" y="3485042"/>
              <a:ext cx="204713" cy="91197"/>
            </a:xfrm>
            <a:custGeom>
              <a:rect b="b" l="l" r="r" t="t"/>
              <a:pathLst>
                <a:path extrusionOk="0" h="9625" w="21617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5"/>
            <p:cNvSpPr/>
            <p:nvPr/>
          </p:nvSpPr>
          <p:spPr>
            <a:xfrm>
              <a:off x="954096" y="3728008"/>
              <a:ext cx="110079" cy="174520"/>
            </a:xfrm>
            <a:custGeom>
              <a:rect b="b" l="l" r="r" t="t"/>
              <a:pathLst>
                <a:path extrusionOk="0" h="18419" w="11624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5"/>
            <p:cNvSpPr/>
            <p:nvPr/>
          </p:nvSpPr>
          <p:spPr>
            <a:xfrm>
              <a:off x="812279" y="3417166"/>
              <a:ext cx="548597" cy="596669"/>
            </a:xfrm>
            <a:custGeom>
              <a:rect b="b" l="l" r="r" t="t"/>
              <a:pathLst>
                <a:path extrusionOk="0" h="62973" w="5793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5"/>
            <p:cNvSpPr/>
            <p:nvPr/>
          </p:nvSpPr>
          <p:spPr>
            <a:xfrm>
              <a:off x="1277630" y="3538062"/>
              <a:ext cx="36990" cy="17491"/>
            </a:xfrm>
            <a:custGeom>
              <a:rect b="b" l="l" r="r" t="t"/>
              <a:pathLst>
                <a:path extrusionOk="0" h="1846" w="3906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5" name="Google Shape;30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34" y="1123243"/>
            <a:ext cx="5295551" cy="3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4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Gasoline Vehicles against Methane (2009 - 2018)</a:t>
            </a:r>
            <a:endParaRPr sz="2300"/>
          </a:p>
        </p:txBody>
      </p:sp>
      <p:sp>
        <p:nvSpPr>
          <p:cNvPr id="3061" name="Google Shape;3061;p46"/>
          <p:cNvSpPr/>
          <p:nvPr/>
        </p:nvSpPr>
        <p:spPr>
          <a:xfrm>
            <a:off x="178575" y="3242199"/>
            <a:ext cx="1527000" cy="1723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2" name="Google Shape;3062;p46"/>
          <p:cNvGrpSpPr/>
          <p:nvPr/>
        </p:nvGrpSpPr>
        <p:grpSpPr>
          <a:xfrm>
            <a:off x="517960" y="3599494"/>
            <a:ext cx="848131" cy="1008610"/>
            <a:chOff x="812279" y="3417166"/>
            <a:chExt cx="548597" cy="596669"/>
          </a:xfrm>
        </p:grpSpPr>
        <p:sp>
          <p:nvSpPr>
            <p:cNvPr id="3063" name="Google Shape;3063;p46"/>
            <p:cNvSpPr/>
            <p:nvPr/>
          </p:nvSpPr>
          <p:spPr>
            <a:xfrm>
              <a:off x="873433" y="3453870"/>
              <a:ext cx="269933" cy="226964"/>
            </a:xfrm>
            <a:custGeom>
              <a:rect b="b" l="l" r="r" t="t"/>
              <a:pathLst>
                <a:path extrusionOk="0" h="23954" w="28504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1017579" y="3626630"/>
              <a:ext cx="86196" cy="17491"/>
            </a:xfrm>
            <a:custGeom>
              <a:rect b="b" l="l" r="r" t="t"/>
              <a:pathLst>
                <a:path extrusionOk="0" h="1846" w="9102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906041" y="3485042"/>
              <a:ext cx="204713" cy="91197"/>
            </a:xfrm>
            <a:custGeom>
              <a:rect b="b" l="l" r="r" t="t"/>
              <a:pathLst>
                <a:path extrusionOk="0" h="9625" w="21617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954096" y="3728008"/>
              <a:ext cx="110079" cy="174520"/>
            </a:xfrm>
            <a:custGeom>
              <a:rect b="b" l="l" r="r" t="t"/>
              <a:pathLst>
                <a:path extrusionOk="0" h="18419" w="11624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812279" y="3417166"/>
              <a:ext cx="548597" cy="596669"/>
            </a:xfrm>
            <a:custGeom>
              <a:rect b="b" l="l" r="r" t="t"/>
              <a:pathLst>
                <a:path extrusionOk="0" h="62973" w="5793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1277630" y="3538062"/>
              <a:ext cx="36990" cy="17491"/>
            </a:xfrm>
            <a:custGeom>
              <a:rect b="b" l="l" r="r" t="t"/>
              <a:pathLst>
                <a:path extrusionOk="0" h="1846" w="3906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69" name="Google Shape;30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738" y="1123250"/>
            <a:ext cx="5332525" cy="3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4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Gasoline Vehicle Correlations</a:t>
            </a:r>
            <a:endParaRPr sz="2300"/>
          </a:p>
        </p:txBody>
      </p:sp>
      <p:grpSp>
        <p:nvGrpSpPr>
          <p:cNvPr id="3075" name="Google Shape;3075;p47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3076" name="Google Shape;3076;p47"/>
            <p:cNvSpPr/>
            <p:nvPr/>
          </p:nvSpPr>
          <p:spPr>
            <a:xfrm>
              <a:off x="1491834" y="2148917"/>
              <a:ext cx="2019042" cy="34583"/>
            </a:xfrm>
            <a:custGeom>
              <a:rect b="b" l="l" r="r" t="t"/>
              <a:pathLst>
                <a:path extrusionOk="0" h="400" w="23353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1770829" y="1758392"/>
              <a:ext cx="459608" cy="377301"/>
            </a:xfrm>
            <a:custGeom>
              <a:rect b="b" l="l" r="r" t="t"/>
              <a:pathLst>
                <a:path extrusionOk="0" h="4364" w="5316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1622038" y="1200488"/>
              <a:ext cx="1591337" cy="935211"/>
            </a:xfrm>
            <a:custGeom>
              <a:rect b="b" l="l" r="r" t="t"/>
              <a:pathLst>
                <a:path extrusionOk="0" h="10817" w="18406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1637946" y="1298789"/>
              <a:ext cx="738606" cy="494191"/>
            </a:xfrm>
            <a:custGeom>
              <a:rect b="b" l="l" r="r" t="t"/>
              <a:pathLst>
                <a:path extrusionOk="0" h="5716" w="8543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1826593" y="1298789"/>
              <a:ext cx="499465" cy="345484"/>
            </a:xfrm>
            <a:custGeom>
              <a:rect b="b" l="l" r="r" t="t"/>
              <a:pathLst>
                <a:path extrusionOk="0" h="3996" w="5777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2461441" y="1699948"/>
              <a:ext cx="122337" cy="188650"/>
            </a:xfrm>
            <a:custGeom>
              <a:rect b="b" l="l" r="r" t="t"/>
              <a:pathLst>
                <a:path extrusionOk="0" h="2182" w="1415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1648580" y="1824791"/>
              <a:ext cx="114297" cy="127611"/>
            </a:xfrm>
            <a:custGeom>
              <a:rect b="b" l="l" r="r" t="t"/>
              <a:pathLst>
                <a:path extrusionOk="0" h="1476" w="1322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1669848" y="1846059"/>
              <a:ext cx="71846" cy="82394"/>
            </a:xfrm>
            <a:custGeom>
              <a:rect b="b" l="l" r="r" t="t"/>
              <a:pathLst>
                <a:path extrusionOk="0" h="953" w="831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1704344" y="1962949"/>
              <a:ext cx="53258" cy="55852"/>
            </a:xfrm>
            <a:custGeom>
              <a:rect b="b" l="l" r="r" t="t"/>
              <a:pathLst>
                <a:path extrusionOk="0" h="646" w="616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1648580" y="1306743"/>
              <a:ext cx="278998" cy="443786"/>
            </a:xfrm>
            <a:custGeom>
              <a:rect b="b" l="l" r="r" t="t"/>
              <a:pathLst>
                <a:path extrusionOk="0" h="5133" w="3227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1637946" y="2095746"/>
              <a:ext cx="1041467" cy="45217"/>
            </a:xfrm>
            <a:custGeom>
              <a:rect b="b" l="l" r="r" t="t"/>
              <a:pathLst>
                <a:path extrusionOk="0" h="523" w="12046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1959390" y="1078325"/>
              <a:ext cx="1386778" cy="730652"/>
            </a:xfrm>
            <a:custGeom>
              <a:rect b="b" l="l" r="r" t="t"/>
              <a:pathLst>
                <a:path extrusionOk="0" h="8451" w="1604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2126769" y="1078325"/>
              <a:ext cx="1030746" cy="459695"/>
            </a:xfrm>
            <a:custGeom>
              <a:rect b="b" l="l" r="r" t="t"/>
              <a:pathLst>
                <a:path extrusionOk="0" h="5317" w="11922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1959390" y="1216483"/>
              <a:ext cx="1386778" cy="592493"/>
            </a:xfrm>
            <a:custGeom>
              <a:rect b="b" l="l" r="r" t="t"/>
              <a:pathLst>
                <a:path extrusionOk="0" h="6853" w="1604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2562422" y="1691994"/>
              <a:ext cx="842183" cy="451654"/>
            </a:xfrm>
            <a:custGeom>
              <a:rect b="b" l="l" r="r" t="t"/>
              <a:pathLst>
                <a:path extrusionOk="0" h="5224" w="9741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2634094" y="1803523"/>
              <a:ext cx="212599" cy="183376"/>
            </a:xfrm>
            <a:custGeom>
              <a:rect b="b" l="l" r="r" t="t"/>
              <a:pathLst>
                <a:path extrusionOk="0" h="2121" w="2459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2631501" y="1986811"/>
              <a:ext cx="148793" cy="101069"/>
            </a:xfrm>
            <a:custGeom>
              <a:rect b="b" l="l" r="r" t="t"/>
              <a:pathLst>
                <a:path extrusionOk="0" h="1169" w="1721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3295571" y="1803523"/>
              <a:ext cx="114297" cy="183376"/>
            </a:xfrm>
            <a:custGeom>
              <a:rect b="b" l="l" r="r" t="t"/>
              <a:pathLst>
                <a:path extrusionOk="0" h="2121" w="1322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3308885" y="1986811"/>
              <a:ext cx="93028" cy="101069"/>
            </a:xfrm>
            <a:custGeom>
              <a:rect b="b" l="l" r="r" t="t"/>
              <a:pathLst>
                <a:path extrusionOk="0" h="1169" w="1076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3295571" y="1803523"/>
              <a:ext cx="114297" cy="159514"/>
            </a:xfrm>
            <a:custGeom>
              <a:rect b="b" l="l" r="r" t="t"/>
              <a:pathLst>
                <a:path extrusionOk="0" h="1845" w="1322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2769571" y="1888509"/>
              <a:ext cx="528774" cy="255136"/>
            </a:xfrm>
            <a:custGeom>
              <a:rect b="b" l="l" r="r" t="t"/>
              <a:pathLst>
                <a:path extrusionOk="0" h="2951" w="6116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2915682" y="1909778"/>
              <a:ext cx="342804" cy="55852"/>
            </a:xfrm>
            <a:custGeom>
              <a:rect b="b" l="l" r="r" t="t"/>
              <a:pathLst>
                <a:path extrusionOk="0" h="646" w="3965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2854644" y="1986811"/>
              <a:ext cx="427705" cy="42624"/>
            </a:xfrm>
            <a:custGeom>
              <a:rect b="b" l="l" r="r" t="t"/>
              <a:pathLst>
                <a:path extrusionOk="0" h="493" w="4947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2814788" y="2047935"/>
              <a:ext cx="470242" cy="39943"/>
            </a:xfrm>
            <a:custGeom>
              <a:rect b="b" l="l" r="r" t="t"/>
              <a:pathLst>
                <a:path extrusionOk="0" h="462" w="5439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2594325" y="2095746"/>
              <a:ext cx="751834" cy="45217"/>
            </a:xfrm>
            <a:custGeom>
              <a:rect b="b" l="l" r="r" t="t"/>
              <a:pathLst>
                <a:path extrusionOk="0" h="523" w="8696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1882357" y="1790295"/>
              <a:ext cx="348078" cy="385255"/>
            </a:xfrm>
            <a:custGeom>
              <a:rect b="b" l="l" r="r" t="t"/>
              <a:pathLst>
                <a:path extrusionOk="0" h="4456" w="4026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1810599" y="1790295"/>
              <a:ext cx="348078" cy="385255"/>
            </a:xfrm>
            <a:custGeom>
              <a:rect b="b" l="l" r="r" t="t"/>
              <a:pathLst>
                <a:path extrusionOk="0" h="4456" w="4026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1858409" y="1840699"/>
              <a:ext cx="252456" cy="284359"/>
            </a:xfrm>
            <a:custGeom>
              <a:rect b="b" l="l" r="r" t="t"/>
              <a:pathLst>
                <a:path extrusionOk="0" h="3289" w="292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1892991" y="1880555"/>
              <a:ext cx="183376" cy="204645"/>
            </a:xfrm>
            <a:custGeom>
              <a:rect b="b" l="l" r="r" t="t"/>
              <a:pathLst>
                <a:path extrusionOk="0" h="2367" w="2121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1919534" y="1915138"/>
              <a:ext cx="127611" cy="140839"/>
            </a:xfrm>
            <a:custGeom>
              <a:rect b="b" l="l" r="r" t="t"/>
              <a:pathLst>
                <a:path extrusionOk="0" h="1629" w="1476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2049737" y="1771707"/>
              <a:ext cx="204645" cy="324129"/>
            </a:xfrm>
            <a:custGeom>
              <a:rect b="b" l="l" r="r" t="t"/>
              <a:pathLst>
                <a:path extrusionOk="0" h="3749" w="2367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2033742" y="1644183"/>
              <a:ext cx="289633" cy="204645"/>
            </a:xfrm>
            <a:custGeom>
              <a:rect b="b" l="l" r="r" t="t"/>
              <a:pathLst>
                <a:path extrusionOk="0" h="2367" w="335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2163945" y="1726490"/>
              <a:ext cx="63806" cy="66486"/>
            </a:xfrm>
            <a:custGeom>
              <a:rect b="b" l="l" r="r" t="t"/>
              <a:pathLst>
                <a:path extrusionOk="0" h="769" w="738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1411259" y="1346600"/>
              <a:ext cx="111617" cy="63892"/>
            </a:xfrm>
            <a:custGeom>
              <a:rect b="b" l="l" r="r" t="t"/>
              <a:pathLst>
                <a:path extrusionOk="0" h="739" w="1291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2109912" y="1181900"/>
              <a:ext cx="114297" cy="63892"/>
            </a:xfrm>
            <a:custGeom>
              <a:rect b="b" l="l" r="r" t="t"/>
              <a:pathLst>
                <a:path extrusionOk="0" h="739" w="1322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2038153" y="1184580"/>
              <a:ext cx="71846" cy="39943"/>
            </a:xfrm>
            <a:custGeom>
              <a:rect b="b" l="l" r="r" t="t"/>
              <a:pathLst>
                <a:path extrusionOk="0" h="462" w="831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2081553" y="1229710"/>
              <a:ext cx="762555" cy="727972"/>
            </a:xfrm>
            <a:custGeom>
              <a:rect b="b" l="l" r="r" t="t"/>
              <a:pathLst>
                <a:path extrusionOk="0" h="8420" w="882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3011303" y="1726490"/>
              <a:ext cx="225913" cy="66486"/>
            </a:xfrm>
            <a:custGeom>
              <a:rect b="b" l="l" r="r" t="t"/>
              <a:pathLst>
                <a:path extrusionOk="0" h="769" w="2613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2833376" y="1160718"/>
              <a:ext cx="560590" cy="688115"/>
            </a:xfrm>
            <a:custGeom>
              <a:rect b="b" l="l" r="r" t="t"/>
              <a:pathLst>
                <a:path extrusionOk="0" h="7959" w="6484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2315330" y="1899144"/>
              <a:ext cx="252456" cy="279085"/>
            </a:xfrm>
            <a:custGeom>
              <a:rect b="b" l="l" r="r" t="t"/>
              <a:pathLst>
                <a:path extrusionOk="0" h="3228" w="292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2264926" y="1899144"/>
              <a:ext cx="249776" cy="279085"/>
            </a:xfrm>
            <a:custGeom>
              <a:rect b="b" l="l" r="r" t="t"/>
              <a:pathLst>
                <a:path extrusionOk="0" h="3228" w="2889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2299422" y="1936406"/>
              <a:ext cx="180696" cy="204558"/>
            </a:xfrm>
            <a:custGeom>
              <a:rect b="b" l="l" r="r" t="t"/>
              <a:pathLst>
                <a:path extrusionOk="0" h="2366" w="209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2323284" y="1965542"/>
              <a:ext cx="132972" cy="146200"/>
            </a:xfrm>
            <a:custGeom>
              <a:rect b="b" l="l" r="r" t="t"/>
              <a:pathLst>
                <a:path extrusionOk="0" h="1691" w="1538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2344552" y="1989491"/>
              <a:ext cx="90435" cy="101069"/>
            </a:xfrm>
            <a:custGeom>
              <a:rect b="b" l="l" r="r" t="t"/>
              <a:pathLst>
                <a:path extrusionOk="0" h="1169" w="1046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2445533" y="1899144"/>
              <a:ext cx="124931" cy="196691"/>
            </a:xfrm>
            <a:custGeom>
              <a:rect b="b" l="l" r="r" t="t"/>
              <a:pathLst>
                <a:path extrusionOk="0" h="2275" w="1445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1" name="Google Shape;3121;p47"/>
          <p:cNvSpPr/>
          <p:nvPr/>
        </p:nvSpPr>
        <p:spPr>
          <a:xfrm>
            <a:off x="5605385" y="1801542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22" name="Google Shape;3122;p47"/>
          <p:cNvGrpSpPr/>
          <p:nvPr/>
        </p:nvGrpSpPr>
        <p:grpSpPr>
          <a:xfrm>
            <a:off x="6304625" y="1618075"/>
            <a:ext cx="2302800" cy="849358"/>
            <a:chOff x="6223050" y="1321338"/>
            <a:chExt cx="2302800" cy="849358"/>
          </a:xfrm>
        </p:grpSpPr>
        <p:sp>
          <p:nvSpPr>
            <p:cNvPr id="3123" name="Google Shape;3123;p47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-0.70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4" name="Google Shape;3124;p47"/>
            <p:cNvSpPr txBox="1"/>
            <p:nvPr/>
          </p:nvSpPr>
          <p:spPr>
            <a:xfrm>
              <a:off x="6223050" y="1321338"/>
              <a:ext cx="230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Gas vs. Carbon Monoxide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25" name="Google Shape;3125;p47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3126" name="Google Shape;3126;p47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28" name="Google Shape;3128;p47"/>
          <p:cNvSpPr/>
          <p:nvPr/>
        </p:nvSpPr>
        <p:spPr>
          <a:xfrm>
            <a:off x="5605383" y="3280435"/>
            <a:ext cx="482424" cy="482424"/>
          </a:xfrm>
          <a:custGeom>
            <a:rect b="b" l="l" r="r" t="t"/>
            <a:pathLst>
              <a:path extrusionOk="0" h="19563" w="19563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9" name="Google Shape;3129;p47"/>
          <p:cNvSpPr/>
          <p:nvPr/>
        </p:nvSpPr>
        <p:spPr>
          <a:xfrm>
            <a:off x="3205575" y="2549035"/>
            <a:ext cx="482128" cy="482424"/>
          </a:xfrm>
          <a:custGeom>
            <a:rect b="b" l="l" r="r" t="t"/>
            <a:pathLst>
              <a:path extrusionOk="0" h="19563" w="19551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30" name="Google Shape;3130;p47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3131" name="Google Shape;3131;p47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35" name="Google Shape;3135;p47"/>
          <p:cNvSpPr/>
          <p:nvPr/>
        </p:nvSpPr>
        <p:spPr>
          <a:xfrm>
            <a:off x="5735940" y="3379923"/>
            <a:ext cx="217317" cy="283449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47"/>
          <p:cNvSpPr/>
          <p:nvPr/>
        </p:nvSpPr>
        <p:spPr>
          <a:xfrm>
            <a:off x="3205573" y="4026976"/>
            <a:ext cx="482128" cy="482424"/>
          </a:xfrm>
          <a:custGeom>
            <a:rect b="b" l="l" r="r" t="t"/>
            <a:pathLst>
              <a:path extrusionOk="0" h="19563" w="19551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37" name="Google Shape;3137;p47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3138" name="Google Shape;3138;p47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41" name="Google Shape;3141;p47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3142" name="Google Shape;3142;p47"/>
            <p:cNvSpPr/>
            <p:nvPr/>
          </p:nvSpPr>
          <p:spPr>
            <a:xfrm>
              <a:off x="8359440" y="3734818"/>
              <a:ext cx="286057" cy="501287"/>
            </a:xfrm>
            <a:custGeom>
              <a:rect b="b" l="l" r="r" t="t"/>
              <a:pathLst>
                <a:path extrusionOk="0" h="5655" w="3227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8397557" y="3734818"/>
              <a:ext cx="272495" cy="501287"/>
            </a:xfrm>
            <a:custGeom>
              <a:rect b="b" l="l" r="r" t="t"/>
              <a:pathLst>
                <a:path extrusionOk="0" h="5655" w="3074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084376" y="3917338"/>
              <a:ext cx="231541" cy="318767"/>
            </a:xfrm>
            <a:custGeom>
              <a:rect b="b" l="l" r="r" t="t"/>
              <a:pathLst>
                <a:path extrusionOk="0" h="3596" w="2612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087036" y="3917338"/>
              <a:ext cx="237125" cy="318767"/>
            </a:xfrm>
            <a:custGeom>
              <a:rect b="b" l="l" r="r" t="t"/>
              <a:pathLst>
                <a:path extrusionOk="0" h="3596" w="2675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6" name="Google Shape;3146;p47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3147" name="Google Shape;3147;p47"/>
            <p:cNvSpPr/>
            <p:nvPr/>
          </p:nvSpPr>
          <p:spPr>
            <a:xfrm>
              <a:off x="2982213" y="1604319"/>
              <a:ext cx="3323436" cy="3091324"/>
            </a:xfrm>
            <a:custGeom>
              <a:rect b="b" l="l" r="r" t="t"/>
              <a:pathLst>
                <a:path extrusionOk="0" h="27409" w="29467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p4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Gasoline Vehicle Correlations</a:t>
            </a:r>
            <a:endParaRPr sz="2300"/>
          </a:p>
        </p:txBody>
      </p:sp>
      <p:grpSp>
        <p:nvGrpSpPr>
          <p:cNvPr id="3155" name="Google Shape;3155;p48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3156" name="Google Shape;3156;p48"/>
            <p:cNvSpPr/>
            <p:nvPr/>
          </p:nvSpPr>
          <p:spPr>
            <a:xfrm>
              <a:off x="1491834" y="2148917"/>
              <a:ext cx="2019042" cy="34583"/>
            </a:xfrm>
            <a:custGeom>
              <a:rect b="b" l="l" r="r" t="t"/>
              <a:pathLst>
                <a:path extrusionOk="0" h="400" w="23353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8"/>
            <p:cNvSpPr/>
            <p:nvPr/>
          </p:nvSpPr>
          <p:spPr>
            <a:xfrm>
              <a:off x="1770829" y="1758392"/>
              <a:ext cx="459608" cy="377301"/>
            </a:xfrm>
            <a:custGeom>
              <a:rect b="b" l="l" r="r" t="t"/>
              <a:pathLst>
                <a:path extrusionOk="0" h="4364" w="5316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8"/>
            <p:cNvSpPr/>
            <p:nvPr/>
          </p:nvSpPr>
          <p:spPr>
            <a:xfrm>
              <a:off x="1622038" y="1200488"/>
              <a:ext cx="1591337" cy="935211"/>
            </a:xfrm>
            <a:custGeom>
              <a:rect b="b" l="l" r="r" t="t"/>
              <a:pathLst>
                <a:path extrusionOk="0" h="10817" w="18406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8"/>
            <p:cNvSpPr/>
            <p:nvPr/>
          </p:nvSpPr>
          <p:spPr>
            <a:xfrm>
              <a:off x="1637946" y="1298789"/>
              <a:ext cx="738606" cy="494191"/>
            </a:xfrm>
            <a:custGeom>
              <a:rect b="b" l="l" r="r" t="t"/>
              <a:pathLst>
                <a:path extrusionOk="0" h="5716" w="8543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8"/>
            <p:cNvSpPr/>
            <p:nvPr/>
          </p:nvSpPr>
          <p:spPr>
            <a:xfrm>
              <a:off x="1826593" y="1298789"/>
              <a:ext cx="499465" cy="345484"/>
            </a:xfrm>
            <a:custGeom>
              <a:rect b="b" l="l" r="r" t="t"/>
              <a:pathLst>
                <a:path extrusionOk="0" h="3996" w="5777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8"/>
            <p:cNvSpPr/>
            <p:nvPr/>
          </p:nvSpPr>
          <p:spPr>
            <a:xfrm>
              <a:off x="2461441" y="1699948"/>
              <a:ext cx="122337" cy="188650"/>
            </a:xfrm>
            <a:custGeom>
              <a:rect b="b" l="l" r="r" t="t"/>
              <a:pathLst>
                <a:path extrusionOk="0" h="2182" w="1415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8"/>
            <p:cNvSpPr/>
            <p:nvPr/>
          </p:nvSpPr>
          <p:spPr>
            <a:xfrm>
              <a:off x="1648580" y="1824791"/>
              <a:ext cx="114297" cy="127611"/>
            </a:xfrm>
            <a:custGeom>
              <a:rect b="b" l="l" r="r" t="t"/>
              <a:pathLst>
                <a:path extrusionOk="0" h="1476" w="1322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8"/>
            <p:cNvSpPr/>
            <p:nvPr/>
          </p:nvSpPr>
          <p:spPr>
            <a:xfrm>
              <a:off x="1669848" y="1846059"/>
              <a:ext cx="71846" cy="82394"/>
            </a:xfrm>
            <a:custGeom>
              <a:rect b="b" l="l" r="r" t="t"/>
              <a:pathLst>
                <a:path extrusionOk="0" h="953" w="831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8"/>
            <p:cNvSpPr/>
            <p:nvPr/>
          </p:nvSpPr>
          <p:spPr>
            <a:xfrm>
              <a:off x="1704344" y="1962949"/>
              <a:ext cx="53258" cy="55852"/>
            </a:xfrm>
            <a:custGeom>
              <a:rect b="b" l="l" r="r" t="t"/>
              <a:pathLst>
                <a:path extrusionOk="0" h="646" w="616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8"/>
            <p:cNvSpPr/>
            <p:nvPr/>
          </p:nvSpPr>
          <p:spPr>
            <a:xfrm>
              <a:off x="1648580" y="1306743"/>
              <a:ext cx="278998" cy="443786"/>
            </a:xfrm>
            <a:custGeom>
              <a:rect b="b" l="l" r="r" t="t"/>
              <a:pathLst>
                <a:path extrusionOk="0" h="5133" w="3227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8"/>
            <p:cNvSpPr/>
            <p:nvPr/>
          </p:nvSpPr>
          <p:spPr>
            <a:xfrm>
              <a:off x="1637946" y="2095746"/>
              <a:ext cx="1041467" cy="45217"/>
            </a:xfrm>
            <a:custGeom>
              <a:rect b="b" l="l" r="r" t="t"/>
              <a:pathLst>
                <a:path extrusionOk="0" h="523" w="12046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8"/>
            <p:cNvSpPr/>
            <p:nvPr/>
          </p:nvSpPr>
          <p:spPr>
            <a:xfrm>
              <a:off x="1959390" y="1078325"/>
              <a:ext cx="1386778" cy="730652"/>
            </a:xfrm>
            <a:custGeom>
              <a:rect b="b" l="l" r="r" t="t"/>
              <a:pathLst>
                <a:path extrusionOk="0" h="8451" w="1604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8"/>
            <p:cNvSpPr/>
            <p:nvPr/>
          </p:nvSpPr>
          <p:spPr>
            <a:xfrm>
              <a:off x="2126769" y="1078325"/>
              <a:ext cx="1030746" cy="459695"/>
            </a:xfrm>
            <a:custGeom>
              <a:rect b="b" l="l" r="r" t="t"/>
              <a:pathLst>
                <a:path extrusionOk="0" h="5317" w="11922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8"/>
            <p:cNvSpPr/>
            <p:nvPr/>
          </p:nvSpPr>
          <p:spPr>
            <a:xfrm>
              <a:off x="1959390" y="1216483"/>
              <a:ext cx="1386778" cy="592493"/>
            </a:xfrm>
            <a:custGeom>
              <a:rect b="b" l="l" r="r" t="t"/>
              <a:pathLst>
                <a:path extrusionOk="0" h="6853" w="1604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8"/>
            <p:cNvSpPr/>
            <p:nvPr/>
          </p:nvSpPr>
          <p:spPr>
            <a:xfrm>
              <a:off x="2562422" y="1691994"/>
              <a:ext cx="842183" cy="451654"/>
            </a:xfrm>
            <a:custGeom>
              <a:rect b="b" l="l" r="r" t="t"/>
              <a:pathLst>
                <a:path extrusionOk="0" h="5224" w="9741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8"/>
            <p:cNvSpPr/>
            <p:nvPr/>
          </p:nvSpPr>
          <p:spPr>
            <a:xfrm>
              <a:off x="2634094" y="1803523"/>
              <a:ext cx="212599" cy="183376"/>
            </a:xfrm>
            <a:custGeom>
              <a:rect b="b" l="l" r="r" t="t"/>
              <a:pathLst>
                <a:path extrusionOk="0" h="2121" w="2459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8"/>
            <p:cNvSpPr/>
            <p:nvPr/>
          </p:nvSpPr>
          <p:spPr>
            <a:xfrm>
              <a:off x="2631501" y="1986811"/>
              <a:ext cx="148793" cy="101069"/>
            </a:xfrm>
            <a:custGeom>
              <a:rect b="b" l="l" r="r" t="t"/>
              <a:pathLst>
                <a:path extrusionOk="0" h="1169" w="1721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8"/>
            <p:cNvSpPr/>
            <p:nvPr/>
          </p:nvSpPr>
          <p:spPr>
            <a:xfrm>
              <a:off x="3295571" y="1803523"/>
              <a:ext cx="114297" cy="183376"/>
            </a:xfrm>
            <a:custGeom>
              <a:rect b="b" l="l" r="r" t="t"/>
              <a:pathLst>
                <a:path extrusionOk="0" h="2121" w="1322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8"/>
            <p:cNvSpPr/>
            <p:nvPr/>
          </p:nvSpPr>
          <p:spPr>
            <a:xfrm>
              <a:off x="3308885" y="1986811"/>
              <a:ext cx="93028" cy="101069"/>
            </a:xfrm>
            <a:custGeom>
              <a:rect b="b" l="l" r="r" t="t"/>
              <a:pathLst>
                <a:path extrusionOk="0" h="1169" w="1076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8"/>
            <p:cNvSpPr/>
            <p:nvPr/>
          </p:nvSpPr>
          <p:spPr>
            <a:xfrm>
              <a:off x="3295571" y="1803523"/>
              <a:ext cx="114297" cy="159514"/>
            </a:xfrm>
            <a:custGeom>
              <a:rect b="b" l="l" r="r" t="t"/>
              <a:pathLst>
                <a:path extrusionOk="0" h="1845" w="1322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8"/>
            <p:cNvSpPr/>
            <p:nvPr/>
          </p:nvSpPr>
          <p:spPr>
            <a:xfrm>
              <a:off x="2769571" y="1888509"/>
              <a:ext cx="528774" cy="255136"/>
            </a:xfrm>
            <a:custGeom>
              <a:rect b="b" l="l" r="r" t="t"/>
              <a:pathLst>
                <a:path extrusionOk="0" h="2951" w="6116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8"/>
            <p:cNvSpPr/>
            <p:nvPr/>
          </p:nvSpPr>
          <p:spPr>
            <a:xfrm>
              <a:off x="2915682" y="1909778"/>
              <a:ext cx="342804" cy="55852"/>
            </a:xfrm>
            <a:custGeom>
              <a:rect b="b" l="l" r="r" t="t"/>
              <a:pathLst>
                <a:path extrusionOk="0" h="646" w="3965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8"/>
            <p:cNvSpPr/>
            <p:nvPr/>
          </p:nvSpPr>
          <p:spPr>
            <a:xfrm>
              <a:off x="2854644" y="1986811"/>
              <a:ext cx="427705" cy="42624"/>
            </a:xfrm>
            <a:custGeom>
              <a:rect b="b" l="l" r="r" t="t"/>
              <a:pathLst>
                <a:path extrusionOk="0" h="493" w="4947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8"/>
            <p:cNvSpPr/>
            <p:nvPr/>
          </p:nvSpPr>
          <p:spPr>
            <a:xfrm>
              <a:off x="2814788" y="2047935"/>
              <a:ext cx="470242" cy="39943"/>
            </a:xfrm>
            <a:custGeom>
              <a:rect b="b" l="l" r="r" t="t"/>
              <a:pathLst>
                <a:path extrusionOk="0" h="462" w="5439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8"/>
            <p:cNvSpPr/>
            <p:nvPr/>
          </p:nvSpPr>
          <p:spPr>
            <a:xfrm>
              <a:off x="2594325" y="2095746"/>
              <a:ext cx="751834" cy="45217"/>
            </a:xfrm>
            <a:custGeom>
              <a:rect b="b" l="l" r="r" t="t"/>
              <a:pathLst>
                <a:path extrusionOk="0" h="523" w="8696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8"/>
            <p:cNvSpPr/>
            <p:nvPr/>
          </p:nvSpPr>
          <p:spPr>
            <a:xfrm>
              <a:off x="1882357" y="1790295"/>
              <a:ext cx="348078" cy="385255"/>
            </a:xfrm>
            <a:custGeom>
              <a:rect b="b" l="l" r="r" t="t"/>
              <a:pathLst>
                <a:path extrusionOk="0" h="4456" w="4026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8"/>
            <p:cNvSpPr/>
            <p:nvPr/>
          </p:nvSpPr>
          <p:spPr>
            <a:xfrm>
              <a:off x="1810599" y="1790295"/>
              <a:ext cx="348078" cy="385255"/>
            </a:xfrm>
            <a:custGeom>
              <a:rect b="b" l="l" r="r" t="t"/>
              <a:pathLst>
                <a:path extrusionOk="0" h="4456" w="4026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8"/>
            <p:cNvSpPr/>
            <p:nvPr/>
          </p:nvSpPr>
          <p:spPr>
            <a:xfrm>
              <a:off x="1858409" y="1840699"/>
              <a:ext cx="252456" cy="284359"/>
            </a:xfrm>
            <a:custGeom>
              <a:rect b="b" l="l" r="r" t="t"/>
              <a:pathLst>
                <a:path extrusionOk="0" h="3289" w="292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8"/>
            <p:cNvSpPr/>
            <p:nvPr/>
          </p:nvSpPr>
          <p:spPr>
            <a:xfrm>
              <a:off x="1892991" y="1880555"/>
              <a:ext cx="183376" cy="204645"/>
            </a:xfrm>
            <a:custGeom>
              <a:rect b="b" l="l" r="r" t="t"/>
              <a:pathLst>
                <a:path extrusionOk="0" h="2367" w="2121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8"/>
            <p:cNvSpPr/>
            <p:nvPr/>
          </p:nvSpPr>
          <p:spPr>
            <a:xfrm>
              <a:off x="1919534" y="1915138"/>
              <a:ext cx="127611" cy="140839"/>
            </a:xfrm>
            <a:custGeom>
              <a:rect b="b" l="l" r="r" t="t"/>
              <a:pathLst>
                <a:path extrusionOk="0" h="1629" w="1476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8"/>
            <p:cNvSpPr/>
            <p:nvPr/>
          </p:nvSpPr>
          <p:spPr>
            <a:xfrm>
              <a:off x="2049737" y="1771707"/>
              <a:ext cx="204645" cy="324129"/>
            </a:xfrm>
            <a:custGeom>
              <a:rect b="b" l="l" r="r" t="t"/>
              <a:pathLst>
                <a:path extrusionOk="0" h="3749" w="2367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2033742" y="1644183"/>
              <a:ext cx="289633" cy="204645"/>
            </a:xfrm>
            <a:custGeom>
              <a:rect b="b" l="l" r="r" t="t"/>
              <a:pathLst>
                <a:path extrusionOk="0" h="2367" w="335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2163945" y="1726490"/>
              <a:ext cx="63806" cy="66486"/>
            </a:xfrm>
            <a:custGeom>
              <a:rect b="b" l="l" r="r" t="t"/>
              <a:pathLst>
                <a:path extrusionOk="0" h="769" w="738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1411259" y="1346600"/>
              <a:ext cx="111617" cy="63892"/>
            </a:xfrm>
            <a:custGeom>
              <a:rect b="b" l="l" r="r" t="t"/>
              <a:pathLst>
                <a:path extrusionOk="0" h="739" w="1291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2109912" y="1181900"/>
              <a:ext cx="114297" cy="63892"/>
            </a:xfrm>
            <a:custGeom>
              <a:rect b="b" l="l" r="r" t="t"/>
              <a:pathLst>
                <a:path extrusionOk="0" h="739" w="1322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2038153" y="1184580"/>
              <a:ext cx="71846" cy="39943"/>
            </a:xfrm>
            <a:custGeom>
              <a:rect b="b" l="l" r="r" t="t"/>
              <a:pathLst>
                <a:path extrusionOk="0" h="462" w="831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2081553" y="1229710"/>
              <a:ext cx="762555" cy="727972"/>
            </a:xfrm>
            <a:custGeom>
              <a:rect b="b" l="l" r="r" t="t"/>
              <a:pathLst>
                <a:path extrusionOk="0" h="8420" w="882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3011303" y="1726490"/>
              <a:ext cx="225913" cy="66486"/>
            </a:xfrm>
            <a:custGeom>
              <a:rect b="b" l="l" r="r" t="t"/>
              <a:pathLst>
                <a:path extrusionOk="0" h="769" w="2613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8"/>
            <p:cNvSpPr/>
            <p:nvPr/>
          </p:nvSpPr>
          <p:spPr>
            <a:xfrm>
              <a:off x="2833376" y="1160718"/>
              <a:ext cx="560590" cy="688115"/>
            </a:xfrm>
            <a:custGeom>
              <a:rect b="b" l="l" r="r" t="t"/>
              <a:pathLst>
                <a:path extrusionOk="0" h="7959" w="6484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8"/>
            <p:cNvSpPr/>
            <p:nvPr/>
          </p:nvSpPr>
          <p:spPr>
            <a:xfrm>
              <a:off x="2315330" y="1899144"/>
              <a:ext cx="252456" cy="279085"/>
            </a:xfrm>
            <a:custGeom>
              <a:rect b="b" l="l" r="r" t="t"/>
              <a:pathLst>
                <a:path extrusionOk="0" h="3228" w="292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8"/>
            <p:cNvSpPr/>
            <p:nvPr/>
          </p:nvSpPr>
          <p:spPr>
            <a:xfrm>
              <a:off x="2264926" y="1899144"/>
              <a:ext cx="249776" cy="279085"/>
            </a:xfrm>
            <a:custGeom>
              <a:rect b="b" l="l" r="r" t="t"/>
              <a:pathLst>
                <a:path extrusionOk="0" h="3228" w="2889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2299422" y="1936406"/>
              <a:ext cx="180696" cy="204558"/>
            </a:xfrm>
            <a:custGeom>
              <a:rect b="b" l="l" r="r" t="t"/>
              <a:pathLst>
                <a:path extrusionOk="0" h="2366" w="209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2323284" y="1965542"/>
              <a:ext cx="132972" cy="146200"/>
            </a:xfrm>
            <a:custGeom>
              <a:rect b="b" l="l" r="r" t="t"/>
              <a:pathLst>
                <a:path extrusionOk="0" h="1691" w="1538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2344552" y="1989491"/>
              <a:ext cx="90435" cy="101069"/>
            </a:xfrm>
            <a:custGeom>
              <a:rect b="b" l="l" r="r" t="t"/>
              <a:pathLst>
                <a:path extrusionOk="0" h="1169" w="1046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2445533" y="1899144"/>
              <a:ext cx="124931" cy="196691"/>
            </a:xfrm>
            <a:custGeom>
              <a:rect b="b" l="l" r="r" t="t"/>
              <a:pathLst>
                <a:path extrusionOk="0" h="2275" w="1445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1" name="Google Shape;3201;p48"/>
          <p:cNvSpPr/>
          <p:nvPr/>
        </p:nvSpPr>
        <p:spPr>
          <a:xfrm>
            <a:off x="5605385" y="1801542"/>
            <a:ext cx="482424" cy="482424"/>
          </a:xfrm>
          <a:custGeom>
            <a:rect b="b" l="l" r="r" t="t"/>
            <a:pathLst>
              <a:path extrusionOk="0" h="19563" w="19563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02" name="Google Shape;3202;p48"/>
          <p:cNvGrpSpPr/>
          <p:nvPr/>
        </p:nvGrpSpPr>
        <p:grpSpPr>
          <a:xfrm>
            <a:off x="6304625" y="1618075"/>
            <a:ext cx="2302800" cy="849358"/>
            <a:chOff x="6223050" y="1321338"/>
            <a:chExt cx="2302800" cy="849358"/>
          </a:xfrm>
        </p:grpSpPr>
        <p:sp>
          <p:nvSpPr>
            <p:cNvPr id="3203" name="Google Shape;3203;p48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-0.70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4" name="Google Shape;3204;p48"/>
            <p:cNvSpPr txBox="1"/>
            <p:nvPr/>
          </p:nvSpPr>
          <p:spPr>
            <a:xfrm>
              <a:off x="6223050" y="1321338"/>
              <a:ext cx="230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Gas vs. Carbon Monoxide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205" name="Google Shape;3205;p48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3206" name="Google Shape;3206;p4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08" name="Google Shape;3208;p48"/>
          <p:cNvSpPr/>
          <p:nvPr/>
        </p:nvSpPr>
        <p:spPr>
          <a:xfrm>
            <a:off x="5605383" y="3280435"/>
            <a:ext cx="482424" cy="482424"/>
          </a:xfrm>
          <a:custGeom>
            <a:rect b="b" l="l" r="r" t="t"/>
            <a:pathLst>
              <a:path extrusionOk="0" h="19563" w="19563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9" name="Google Shape;3209;p48"/>
          <p:cNvSpPr/>
          <p:nvPr/>
        </p:nvSpPr>
        <p:spPr>
          <a:xfrm>
            <a:off x="3205575" y="2549035"/>
            <a:ext cx="482128" cy="482424"/>
          </a:xfrm>
          <a:custGeom>
            <a:rect b="b" l="l" r="r" t="t"/>
            <a:pathLst>
              <a:path extrusionOk="0" h="19563" w="19551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10" name="Google Shape;3210;p48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3211" name="Google Shape;3211;p48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2" name="Google Shape;3212;p48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3" name="Google Shape;3213;p48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4" name="Google Shape;3214;p48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15" name="Google Shape;3215;p48"/>
          <p:cNvSpPr/>
          <p:nvPr/>
        </p:nvSpPr>
        <p:spPr>
          <a:xfrm>
            <a:off x="5735940" y="3379923"/>
            <a:ext cx="217317" cy="283449"/>
          </a:xfrm>
          <a:custGeom>
            <a:rect b="b" l="l" r="r" t="t"/>
            <a:pathLst>
              <a:path extrusionOk="0" h="12099" w="9295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48"/>
          <p:cNvSpPr/>
          <p:nvPr/>
        </p:nvSpPr>
        <p:spPr>
          <a:xfrm>
            <a:off x="3205573" y="4026976"/>
            <a:ext cx="482128" cy="482424"/>
          </a:xfrm>
          <a:custGeom>
            <a:rect b="b" l="l" r="r" t="t"/>
            <a:pathLst>
              <a:path extrusionOk="0" h="19563" w="19551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217" name="Google Shape;3217;p48"/>
          <p:cNvGrpSpPr/>
          <p:nvPr/>
        </p:nvGrpSpPr>
        <p:grpSpPr>
          <a:xfrm>
            <a:off x="1094338" y="3817724"/>
            <a:ext cx="1884613" cy="849328"/>
            <a:chOff x="1012763" y="3448399"/>
            <a:chExt cx="1884613" cy="849328"/>
          </a:xfrm>
        </p:grpSpPr>
        <p:sp>
          <p:nvSpPr>
            <p:cNvPr id="3218" name="Google Shape;3218;p48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Gas vs. Methane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219" name="Google Shape;3219;p48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0.72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0" name="Google Shape;3220;p48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3221" name="Google Shape;3221;p4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2" name="Google Shape;3222;p4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3" name="Google Shape;3223;p4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24" name="Google Shape;3224;p48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3225" name="Google Shape;3225;p48"/>
            <p:cNvSpPr/>
            <p:nvPr/>
          </p:nvSpPr>
          <p:spPr>
            <a:xfrm>
              <a:off x="8359440" y="3734818"/>
              <a:ext cx="286057" cy="501287"/>
            </a:xfrm>
            <a:custGeom>
              <a:rect b="b" l="l" r="r" t="t"/>
              <a:pathLst>
                <a:path extrusionOk="0" h="5655" w="3227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8"/>
            <p:cNvSpPr/>
            <p:nvPr/>
          </p:nvSpPr>
          <p:spPr>
            <a:xfrm>
              <a:off x="8397557" y="3734818"/>
              <a:ext cx="272495" cy="501287"/>
            </a:xfrm>
            <a:custGeom>
              <a:rect b="b" l="l" r="r" t="t"/>
              <a:pathLst>
                <a:path extrusionOk="0" h="5655" w="3074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8"/>
            <p:cNvSpPr/>
            <p:nvPr/>
          </p:nvSpPr>
          <p:spPr>
            <a:xfrm>
              <a:off x="8084376" y="3917338"/>
              <a:ext cx="231541" cy="318767"/>
            </a:xfrm>
            <a:custGeom>
              <a:rect b="b" l="l" r="r" t="t"/>
              <a:pathLst>
                <a:path extrusionOk="0" h="3596" w="2612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8"/>
            <p:cNvSpPr/>
            <p:nvPr/>
          </p:nvSpPr>
          <p:spPr>
            <a:xfrm>
              <a:off x="8087036" y="3917338"/>
              <a:ext cx="237125" cy="318767"/>
            </a:xfrm>
            <a:custGeom>
              <a:rect b="b" l="l" r="r" t="t"/>
              <a:pathLst>
                <a:path extrusionOk="0" h="3596" w="2675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9" name="Google Shape;3229;p48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3230" name="Google Shape;3230;p48"/>
            <p:cNvSpPr/>
            <p:nvPr/>
          </p:nvSpPr>
          <p:spPr>
            <a:xfrm>
              <a:off x="2982213" y="1604319"/>
              <a:ext cx="3323436" cy="3091324"/>
            </a:xfrm>
            <a:custGeom>
              <a:rect b="b" l="l" r="r" t="t"/>
              <a:pathLst>
                <a:path extrusionOk="0" h="27409" w="29467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8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8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4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Vehicles in California</a:t>
            </a:r>
            <a:endParaRPr/>
          </a:p>
        </p:txBody>
      </p:sp>
      <p:sp>
        <p:nvSpPr>
          <p:cNvPr id="3238" name="Google Shape;3238;p49"/>
          <p:cNvSpPr/>
          <p:nvPr/>
        </p:nvSpPr>
        <p:spPr>
          <a:xfrm>
            <a:off x="-385400" y="2954325"/>
            <a:ext cx="5411221" cy="1778279"/>
          </a:xfrm>
          <a:custGeom>
            <a:rect b="b" l="l" r="r" t="t"/>
            <a:pathLst>
              <a:path extrusionOk="0" h="23537" w="71622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9" name="Google Shape;3239;p49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240" name="Google Shape;3240;p49"/>
            <p:cNvSpPr/>
            <p:nvPr/>
          </p:nvSpPr>
          <p:spPr>
            <a:xfrm>
              <a:off x="5142581" y="4015132"/>
              <a:ext cx="315416" cy="293460"/>
            </a:xfrm>
            <a:custGeom>
              <a:rect b="b" l="l" r="r" t="t"/>
              <a:pathLst>
                <a:path extrusionOk="0" h="3689" w="3965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49"/>
            <p:cNvSpPr/>
            <p:nvPr/>
          </p:nvSpPr>
          <p:spPr>
            <a:xfrm>
              <a:off x="5927189" y="4015132"/>
              <a:ext cx="359407" cy="293460"/>
            </a:xfrm>
            <a:custGeom>
              <a:rect b="b" l="l" r="r" t="t"/>
              <a:pathLst>
                <a:path extrusionOk="0" h="3689" w="4518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49"/>
            <p:cNvSpPr/>
            <p:nvPr/>
          </p:nvSpPr>
          <p:spPr>
            <a:xfrm>
              <a:off x="6149612" y="4095797"/>
              <a:ext cx="227354" cy="425433"/>
            </a:xfrm>
            <a:custGeom>
              <a:rect b="b" l="l" r="r" t="t"/>
              <a:pathLst>
                <a:path extrusionOk="0" h="5348" w="2858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49"/>
            <p:cNvSpPr/>
            <p:nvPr/>
          </p:nvSpPr>
          <p:spPr>
            <a:xfrm>
              <a:off x="6027423" y="4095797"/>
              <a:ext cx="244457" cy="425433"/>
            </a:xfrm>
            <a:custGeom>
              <a:rect b="b" l="l" r="r" t="t"/>
              <a:pathLst>
                <a:path extrusionOk="0" h="5348" w="3073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49"/>
            <p:cNvSpPr/>
            <p:nvPr/>
          </p:nvSpPr>
          <p:spPr>
            <a:xfrm>
              <a:off x="6068948" y="4166676"/>
              <a:ext cx="161407" cy="283675"/>
            </a:xfrm>
            <a:custGeom>
              <a:rect b="b" l="l" r="r" t="t"/>
              <a:pathLst>
                <a:path extrusionOk="0" h="3566" w="2029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49"/>
            <p:cNvSpPr/>
            <p:nvPr/>
          </p:nvSpPr>
          <p:spPr>
            <a:xfrm>
              <a:off x="6134975" y="4205815"/>
              <a:ext cx="95380" cy="202932"/>
            </a:xfrm>
            <a:custGeom>
              <a:rect b="b" l="l" r="r" t="t"/>
              <a:pathLst>
                <a:path extrusionOk="0" h="2551" w="1199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49"/>
            <p:cNvSpPr/>
            <p:nvPr/>
          </p:nvSpPr>
          <p:spPr>
            <a:xfrm>
              <a:off x="6174034" y="4247341"/>
              <a:ext cx="56321" cy="122348"/>
            </a:xfrm>
            <a:custGeom>
              <a:rect b="b" l="l" r="r" t="t"/>
              <a:pathLst>
                <a:path extrusionOk="0" h="1538" w="708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49"/>
            <p:cNvSpPr/>
            <p:nvPr/>
          </p:nvSpPr>
          <p:spPr>
            <a:xfrm>
              <a:off x="6819349" y="4095797"/>
              <a:ext cx="227354" cy="425433"/>
            </a:xfrm>
            <a:custGeom>
              <a:rect b="b" l="l" r="r" t="t"/>
              <a:pathLst>
                <a:path extrusionOk="0" h="5348" w="2858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9"/>
            <p:cNvSpPr/>
            <p:nvPr/>
          </p:nvSpPr>
          <p:spPr>
            <a:xfrm>
              <a:off x="6697159" y="4095797"/>
              <a:ext cx="244457" cy="425433"/>
            </a:xfrm>
            <a:custGeom>
              <a:rect b="b" l="l" r="r" t="t"/>
              <a:pathLst>
                <a:path extrusionOk="0" h="5348" w="3073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9"/>
            <p:cNvSpPr/>
            <p:nvPr/>
          </p:nvSpPr>
          <p:spPr>
            <a:xfrm>
              <a:off x="5325866" y="4095797"/>
              <a:ext cx="227433" cy="425433"/>
            </a:xfrm>
            <a:custGeom>
              <a:rect b="b" l="l" r="r" t="t"/>
              <a:pathLst>
                <a:path extrusionOk="0" h="5348" w="2859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9"/>
            <p:cNvSpPr/>
            <p:nvPr/>
          </p:nvSpPr>
          <p:spPr>
            <a:xfrm>
              <a:off x="5203676" y="4095797"/>
              <a:ext cx="244537" cy="425433"/>
            </a:xfrm>
            <a:custGeom>
              <a:rect b="b" l="l" r="r" t="t"/>
              <a:pathLst>
                <a:path extrusionOk="0" h="5348" w="3074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9"/>
            <p:cNvSpPr/>
            <p:nvPr/>
          </p:nvSpPr>
          <p:spPr>
            <a:xfrm>
              <a:off x="5245201" y="4166676"/>
              <a:ext cx="161407" cy="283675"/>
            </a:xfrm>
            <a:custGeom>
              <a:rect b="b" l="l" r="r" t="t"/>
              <a:pathLst>
                <a:path extrusionOk="0" h="3566" w="2029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9"/>
            <p:cNvSpPr/>
            <p:nvPr/>
          </p:nvSpPr>
          <p:spPr>
            <a:xfrm>
              <a:off x="5311228" y="4205815"/>
              <a:ext cx="95380" cy="202932"/>
            </a:xfrm>
            <a:custGeom>
              <a:rect b="b" l="l" r="r" t="t"/>
              <a:pathLst>
                <a:path extrusionOk="0" h="2551" w="1199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9"/>
            <p:cNvSpPr/>
            <p:nvPr/>
          </p:nvSpPr>
          <p:spPr>
            <a:xfrm>
              <a:off x="5350367" y="4247341"/>
              <a:ext cx="56242" cy="122348"/>
            </a:xfrm>
            <a:custGeom>
              <a:rect b="b" l="l" r="r" t="t"/>
              <a:pathLst>
                <a:path extrusionOk="0" h="1538" w="707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9"/>
            <p:cNvSpPr/>
            <p:nvPr/>
          </p:nvSpPr>
          <p:spPr>
            <a:xfrm>
              <a:off x="5076554" y="3457880"/>
              <a:ext cx="2126610" cy="850708"/>
            </a:xfrm>
            <a:custGeom>
              <a:rect b="b" l="l" r="r" t="t"/>
              <a:pathLst>
                <a:path extrusionOk="0" h="10694" w="26733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9"/>
            <p:cNvSpPr/>
            <p:nvPr/>
          </p:nvSpPr>
          <p:spPr>
            <a:xfrm>
              <a:off x="6474656" y="4193564"/>
              <a:ext cx="777363" cy="115029"/>
            </a:xfrm>
            <a:custGeom>
              <a:rect b="b" l="l" r="r" t="t"/>
              <a:pathLst>
                <a:path extrusionOk="0" h="1446" w="9772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9"/>
            <p:cNvSpPr/>
            <p:nvPr/>
          </p:nvSpPr>
          <p:spPr>
            <a:xfrm>
              <a:off x="7058876" y="4117832"/>
              <a:ext cx="90528" cy="34286"/>
            </a:xfrm>
            <a:custGeom>
              <a:rect b="b" l="l" r="r" t="t"/>
              <a:pathLst>
                <a:path extrusionOk="0" h="431" w="1138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9"/>
            <p:cNvSpPr/>
            <p:nvPr/>
          </p:nvSpPr>
          <p:spPr>
            <a:xfrm>
              <a:off x="6577356" y="4117832"/>
              <a:ext cx="90528" cy="34286"/>
            </a:xfrm>
            <a:custGeom>
              <a:rect b="b" l="l" r="r" t="t"/>
              <a:pathLst>
                <a:path extrusionOk="0" h="431" w="1138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9"/>
            <p:cNvSpPr/>
            <p:nvPr/>
          </p:nvSpPr>
          <p:spPr>
            <a:xfrm>
              <a:off x="6137362" y="3523907"/>
              <a:ext cx="618501" cy="322655"/>
            </a:xfrm>
            <a:custGeom>
              <a:rect b="b" l="l" r="r" t="t"/>
              <a:pathLst>
                <a:path extrusionOk="0" h="4056" w="7775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9"/>
            <p:cNvSpPr/>
            <p:nvPr/>
          </p:nvSpPr>
          <p:spPr>
            <a:xfrm>
              <a:off x="5076554" y="3457880"/>
              <a:ext cx="1373749" cy="850708"/>
            </a:xfrm>
            <a:custGeom>
              <a:rect b="b" l="l" r="r" t="t"/>
              <a:pathLst>
                <a:path extrusionOk="0" h="10694" w="17269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6716649" y="4039634"/>
              <a:ext cx="278743" cy="132053"/>
            </a:xfrm>
            <a:custGeom>
              <a:rect b="b" l="l" r="r" t="t"/>
              <a:pathLst>
                <a:path extrusionOk="0" h="1660" w="3504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6418493" y="3523907"/>
              <a:ext cx="298233" cy="322655"/>
            </a:xfrm>
            <a:custGeom>
              <a:rect b="b" l="l" r="r" t="t"/>
              <a:pathLst>
                <a:path extrusionOk="0" h="4056" w="3749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6303622" y="3523907"/>
              <a:ext cx="222501" cy="322655"/>
            </a:xfrm>
            <a:custGeom>
              <a:rect b="b" l="l" r="r" t="t"/>
              <a:pathLst>
                <a:path extrusionOk="0" h="4056" w="2797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9"/>
            <p:cNvSpPr/>
            <p:nvPr/>
          </p:nvSpPr>
          <p:spPr>
            <a:xfrm>
              <a:off x="5286806" y="3523907"/>
              <a:ext cx="334906" cy="322655"/>
            </a:xfrm>
            <a:custGeom>
              <a:rect b="b" l="l" r="r" t="t"/>
              <a:pathLst>
                <a:path extrusionOk="0" h="4056" w="421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9"/>
            <p:cNvSpPr/>
            <p:nvPr/>
          </p:nvSpPr>
          <p:spPr>
            <a:xfrm>
              <a:off x="5411462" y="3631460"/>
              <a:ext cx="46537" cy="215103"/>
            </a:xfrm>
            <a:custGeom>
              <a:rect b="b" l="l" r="r" t="t"/>
              <a:pathLst>
                <a:path extrusionOk="0" h="2704" w="585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9"/>
            <p:cNvSpPr/>
            <p:nvPr/>
          </p:nvSpPr>
          <p:spPr>
            <a:xfrm>
              <a:off x="5646057" y="3912512"/>
              <a:ext cx="117416" cy="34286"/>
            </a:xfrm>
            <a:custGeom>
              <a:rect b="b" l="l" r="r" t="t"/>
              <a:pathLst>
                <a:path extrusionOk="0" h="431" w="1476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9"/>
            <p:cNvSpPr/>
            <p:nvPr/>
          </p:nvSpPr>
          <p:spPr>
            <a:xfrm>
              <a:off x="5245201" y="3922297"/>
              <a:ext cx="83209" cy="83209"/>
            </a:xfrm>
            <a:custGeom>
              <a:rect b="b" l="l" r="r" t="t"/>
              <a:pathLst>
                <a:path extrusionOk="0" h="1046" w="1046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9"/>
            <p:cNvSpPr/>
            <p:nvPr/>
          </p:nvSpPr>
          <p:spPr>
            <a:xfrm>
              <a:off x="5501911" y="3531226"/>
              <a:ext cx="85596" cy="315336"/>
            </a:xfrm>
            <a:custGeom>
              <a:rect b="b" l="l" r="r" t="t"/>
              <a:pathLst>
                <a:path extrusionOk="0" h="3964" w="1076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9"/>
            <p:cNvSpPr/>
            <p:nvPr/>
          </p:nvSpPr>
          <p:spPr>
            <a:xfrm>
              <a:off x="6545615" y="3951651"/>
              <a:ext cx="75811" cy="129587"/>
            </a:xfrm>
            <a:custGeom>
              <a:rect b="b" l="l" r="r" t="t"/>
              <a:pathLst>
                <a:path extrusionOk="0" h="1629" w="953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9"/>
            <p:cNvSpPr/>
            <p:nvPr/>
          </p:nvSpPr>
          <p:spPr>
            <a:xfrm>
              <a:off x="6572424" y="3951651"/>
              <a:ext cx="97926" cy="129587"/>
            </a:xfrm>
            <a:custGeom>
              <a:rect b="b" l="l" r="r" t="t"/>
              <a:pathLst>
                <a:path extrusionOk="0" h="1629" w="1231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9"/>
            <p:cNvSpPr/>
            <p:nvPr/>
          </p:nvSpPr>
          <p:spPr>
            <a:xfrm>
              <a:off x="7029522" y="3951651"/>
              <a:ext cx="73425" cy="129587"/>
            </a:xfrm>
            <a:custGeom>
              <a:rect b="b" l="l" r="r" t="t"/>
              <a:pathLst>
                <a:path extrusionOk="0" h="1629" w="923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9"/>
            <p:cNvSpPr/>
            <p:nvPr/>
          </p:nvSpPr>
          <p:spPr>
            <a:xfrm>
              <a:off x="7053944" y="3951651"/>
              <a:ext cx="97846" cy="129587"/>
            </a:xfrm>
            <a:custGeom>
              <a:rect b="b" l="l" r="r" t="t"/>
              <a:pathLst>
                <a:path extrusionOk="0" h="1629" w="123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9"/>
            <p:cNvSpPr/>
            <p:nvPr/>
          </p:nvSpPr>
          <p:spPr>
            <a:xfrm>
              <a:off x="6567571" y="4218066"/>
              <a:ext cx="606251" cy="68493"/>
            </a:xfrm>
            <a:custGeom>
              <a:rect b="b" l="l" r="r" t="t"/>
              <a:pathLst>
                <a:path extrusionOk="0" h="861" w="7621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9"/>
            <p:cNvSpPr/>
            <p:nvPr/>
          </p:nvSpPr>
          <p:spPr>
            <a:xfrm>
              <a:off x="5670558" y="3523907"/>
              <a:ext cx="486448" cy="322655"/>
            </a:xfrm>
            <a:custGeom>
              <a:rect b="b" l="l" r="r" t="t"/>
              <a:pathLst>
                <a:path extrusionOk="0" h="4056" w="6115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9"/>
            <p:cNvSpPr/>
            <p:nvPr/>
          </p:nvSpPr>
          <p:spPr>
            <a:xfrm>
              <a:off x="5787896" y="3523907"/>
              <a:ext cx="259094" cy="322655"/>
            </a:xfrm>
            <a:custGeom>
              <a:rect b="b" l="l" r="r" t="t"/>
              <a:pathLst>
                <a:path extrusionOk="0" h="4056" w="3257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9"/>
            <p:cNvSpPr/>
            <p:nvPr/>
          </p:nvSpPr>
          <p:spPr>
            <a:xfrm>
              <a:off x="5692514" y="3523907"/>
              <a:ext cx="112563" cy="322655"/>
            </a:xfrm>
            <a:custGeom>
              <a:rect b="b" l="l" r="r" t="t"/>
              <a:pathLst>
                <a:path extrusionOk="0" h="4056" w="1415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9"/>
            <p:cNvSpPr/>
            <p:nvPr/>
          </p:nvSpPr>
          <p:spPr>
            <a:xfrm>
              <a:off x="5022778" y="4193564"/>
              <a:ext cx="144304" cy="115029"/>
            </a:xfrm>
            <a:custGeom>
              <a:rect b="b" l="l" r="r" t="t"/>
              <a:pathLst>
                <a:path extrusionOk="0" h="1446" w="1814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9"/>
            <p:cNvSpPr/>
            <p:nvPr/>
          </p:nvSpPr>
          <p:spPr>
            <a:xfrm>
              <a:off x="5614316" y="3912512"/>
              <a:ext cx="342304" cy="344690"/>
            </a:xfrm>
            <a:custGeom>
              <a:rect b="b" l="l" r="r" t="t"/>
              <a:pathLst>
                <a:path extrusionOk="0" h="4333" w="4303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49"/>
            <p:cNvSpPr/>
            <p:nvPr/>
          </p:nvSpPr>
          <p:spPr>
            <a:xfrm>
              <a:off x="4492414" y="3245241"/>
              <a:ext cx="278743" cy="361793"/>
            </a:xfrm>
            <a:custGeom>
              <a:rect b="b" l="l" r="r" t="t"/>
              <a:pathLst>
                <a:path extrusionOk="0" h="4548" w="3504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9"/>
            <p:cNvSpPr/>
            <p:nvPr/>
          </p:nvSpPr>
          <p:spPr>
            <a:xfrm>
              <a:off x="4563293" y="3606958"/>
              <a:ext cx="207864" cy="914268"/>
            </a:xfrm>
            <a:custGeom>
              <a:rect b="b" l="l" r="r" t="t"/>
              <a:pathLst>
                <a:path extrusionOk="0" h="11493" w="2613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9"/>
            <p:cNvSpPr/>
            <p:nvPr/>
          </p:nvSpPr>
          <p:spPr>
            <a:xfrm>
              <a:off x="4426387" y="3245241"/>
              <a:ext cx="136985" cy="1275982"/>
            </a:xfrm>
            <a:custGeom>
              <a:rect b="b" l="l" r="r" t="t"/>
              <a:pathLst>
                <a:path extrusionOk="0" h="16040" w="1722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9"/>
            <p:cNvSpPr/>
            <p:nvPr/>
          </p:nvSpPr>
          <p:spPr>
            <a:xfrm>
              <a:off x="4448422" y="3269663"/>
              <a:ext cx="90528" cy="1227059"/>
            </a:xfrm>
            <a:custGeom>
              <a:rect b="b" l="l" r="r" t="t"/>
              <a:pathLst>
                <a:path extrusionOk="0" h="15425" w="1138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9"/>
            <p:cNvSpPr/>
            <p:nvPr/>
          </p:nvSpPr>
          <p:spPr>
            <a:xfrm>
              <a:off x="4607285" y="3665666"/>
              <a:ext cx="119882" cy="207785"/>
            </a:xfrm>
            <a:custGeom>
              <a:rect b="b" l="l" r="r" t="t"/>
              <a:pathLst>
                <a:path extrusionOk="0" h="2612" w="1507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9"/>
            <p:cNvSpPr/>
            <p:nvPr/>
          </p:nvSpPr>
          <p:spPr>
            <a:xfrm>
              <a:off x="4639025" y="3768287"/>
              <a:ext cx="56321" cy="58787"/>
            </a:xfrm>
            <a:custGeom>
              <a:rect b="b" l="l" r="r" t="t"/>
              <a:pathLst>
                <a:path extrusionOk="0" h="739" w="708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9"/>
            <p:cNvSpPr/>
            <p:nvPr/>
          </p:nvSpPr>
          <p:spPr>
            <a:xfrm>
              <a:off x="4641492" y="3919831"/>
              <a:ext cx="56321" cy="124734"/>
            </a:xfrm>
            <a:custGeom>
              <a:rect b="b" l="l" r="r" t="t"/>
              <a:pathLst>
                <a:path extrusionOk="0" h="1568" w="708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9"/>
            <p:cNvSpPr/>
            <p:nvPr/>
          </p:nvSpPr>
          <p:spPr>
            <a:xfrm>
              <a:off x="4533939" y="3286767"/>
              <a:ext cx="195613" cy="286062"/>
            </a:xfrm>
            <a:custGeom>
              <a:rect b="b" l="l" r="r" t="t"/>
              <a:pathLst>
                <a:path extrusionOk="0" h="3596" w="2459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9"/>
            <p:cNvSpPr/>
            <p:nvPr/>
          </p:nvSpPr>
          <p:spPr>
            <a:xfrm>
              <a:off x="4636639" y="3694941"/>
              <a:ext cx="80743" cy="34366"/>
            </a:xfrm>
            <a:custGeom>
              <a:rect b="b" l="l" r="r" t="t"/>
              <a:pathLst>
                <a:path extrusionOk="0" h="432" w="1015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9"/>
            <p:cNvSpPr/>
            <p:nvPr/>
          </p:nvSpPr>
          <p:spPr>
            <a:xfrm>
              <a:off x="4697734" y="3699873"/>
              <a:ext cx="14717" cy="26967"/>
            </a:xfrm>
            <a:custGeom>
              <a:rect b="b" l="l" r="r" t="t"/>
              <a:pathLst>
                <a:path extrusionOk="0" h="339" w="185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9"/>
            <p:cNvSpPr/>
            <p:nvPr/>
          </p:nvSpPr>
          <p:spPr>
            <a:xfrm>
              <a:off x="4678164" y="3699873"/>
              <a:ext cx="14717" cy="26967"/>
            </a:xfrm>
            <a:custGeom>
              <a:rect b="b" l="l" r="r" t="t"/>
              <a:pathLst>
                <a:path extrusionOk="0" h="339" w="185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9"/>
            <p:cNvSpPr/>
            <p:nvPr/>
          </p:nvSpPr>
          <p:spPr>
            <a:xfrm>
              <a:off x="4624388" y="3702339"/>
              <a:ext cx="12330" cy="22035"/>
            </a:xfrm>
            <a:custGeom>
              <a:rect b="b" l="l" r="r" t="t"/>
              <a:pathLst>
                <a:path extrusionOk="0" h="277" w="155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9"/>
            <p:cNvSpPr/>
            <p:nvPr/>
          </p:nvSpPr>
          <p:spPr>
            <a:xfrm>
              <a:off x="4658595" y="3699873"/>
              <a:ext cx="17183" cy="26967"/>
            </a:xfrm>
            <a:custGeom>
              <a:rect b="b" l="l" r="r" t="t"/>
              <a:pathLst>
                <a:path extrusionOk="0" h="339" w="216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9"/>
            <p:cNvSpPr/>
            <p:nvPr/>
          </p:nvSpPr>
          <p:spPr>
            <a:xfrm>
              <a:off x="4658595" y="3521441"/>
              <a:ext cx="58787" cy="34286"/>
            </a:xfrm>
            <a:custGeom>
              <a:rect b="b" l="l" r="r" t="t"/>
              <a:pathLst>
                <a:path extrusionOk="0" h="431" w="739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9"/>
            <p:cNvSpPr/>
            <p:nvPr/>
          </p:nvSpPr>
          <p:spPr>
            <a:xfrm>
              <a:off x="4597500" y="3521441"/>
              <a:ext cx="58708" cy="34286"/>
            </a:xfrm>
            <a:custGeom>
              <a:rect b="b" l="l" r="r" t="t"/>
              <a:pathLst>
                <a:path extrusionOk="0" h="431" w="738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9"/>
            <p:cNvSpPr/>
            <p:nvPr/>
          </p:nvSpPr>
          <p:spPr>
            <a:xfrm>
              <a:off x="4646424" y="3474983"/>
              <a:ext cx="58708" cy="34286"/>
            </a:xfrm>
            <a:custGeom>
              <a:rect b="b" l="l" r="r" t="t"/>
              <a:pathLst>
                <a:path extrusionOk="0" h="431" w="738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9"/>
            <p:cNvSpPr/>
            <p:nvPr/>
          </p:nvSpPr>
          <p:spPr>
            <a:xfrm>
              <a:off x="4587715" y="3474983"/>
              <a:ext cx="56321" cy="34286"/>
            </a:xfrm>
            <a:custGeom>
              <a:rect b="b" l="l" r="r" t="t"/>
              <a:pathLst>
                <a:path extrusionOk="0" h="431" w="708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9"/>
            <p:cNvSpPr/>
            <p:nvPr/>
          </p:nvSpPr>
          <p:spPr>
            <a:xfrm>
              <a:off x="4636639" y="3426139"/>
              <a:ext cx="58708" cy="36673"/>
            </a:xfrm>
            <a:custGeom>
              <a:rect b="b" l="l" r="r" t="t"/>
              <a:pathLst>
                <a:path extrusionOk="0" h="461" w="738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49"/>
            <p:cNvSpPr/>
            <p:nvPr/>
          </p:nvSpPr>
          <p:spPr>
            <a:xfrm>
              <a:off x="4575544" y="3426139"/>
              <a:ext cx="58708" cy="36673"/>
            </a:xfrm>
            <a:custGeom>
              <a:rect b="b" l="l" r="r" t="t"/>
              <a:pathLst>
                <a:path extrusionOk="0" h="461" w="738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9"/>
            <p:cNvSpPr/>
            <p:nvPr/>
          </p:nvSpPr>
          <p:spPr>
            <a:xfrm>
              <a:off x="4553509" y="3301484"/>
              <a:ext cx="129587" cy="112484"/>
            </a:xfrm>
            <a:custGeom>
              <a:rect b="b" l="l" r="r" t="t"/>
              <a:pathLst>
                <a:path extrusionOk="0" h="1414" w="1629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9"/>
            <p:cNvSpPr/>
            <p:nvPr/>
          </p:nvSpPr>
          <p:spPr>
            <a:xfrm>
              <a:off x="4705052" y="3790322"/>
              <a:ext cx="581829" cy="178510"/>
            </a:xfrm>
            <a:custGeom>
              <a:rect b="b" l="l" r="r" t="t"/>
              <a:pathLst>
                <a:path extrusionOk="0" h="2244" w="7314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9"/>
            <p:cNvSpPr/>
            <p:nvPr/>
          </p:nvSpPr>
          <p:spPr>
            <a:xfrm>
              <a:off x="4700200" y="3780537"/>
              <a:ext cx="26967" cy="34286"/>
            </a:xfrm>
            <a:custGeom>
              <a:rect b="b" l="l" r="r" t="t"/>
              <a:pathLst>
                <a:path extrusionOk="0" h="431" w="339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9"/>
            <p:cNvSpPr/>
            <p:nvPr/>
          </p:nvSpPr>
          <p:spPr>
            <a:xfrm>
              <a:off x="4656208" y="3773219"/>
              <a:ext cx="51389" cy="46457"/>
            </a:xfrm>
            <a:custGeom>
              <a:rect b="b" l="l" r="r" t="t"/>
              <a:pathLst>
                <a:path extrusionOk="0" h="584" w="646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9"/>
            <p:cNvSpPr/>
            <p:nvPr/>
          </p:nvSpPr>
          <p:spPr>
            <a:xfrm>
              <a:off x="5267237" y="3946719"/>
              <a:ext cx="34286" cy="34286"/>
            </a:xfrm>
            <a:custGeom>
              <a:rect b="b" l="l" r="r" t="t"/>
              <a:pathLst>
                <a:path extrusionOk="0" h="431" w="431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2" name="Google Shape;3302;p49"/>
          <p:cNvSpPr/>
          <p:nvPr/>
        </p:nvSpPr>
        <p:spPr>
          <a:xfrm>
            <a:off x="761089" y="1451947"/>
            <a:ext cx="887700" cy="8613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49"/>
          <p:cNvSpPr/>
          <p:nvPr/>
        </p:nvSpPr>
        <p:spPr>
          <a:xfrm>
            <a:off x="761085" y="1451947"/>
            <a:ext cx="887700" cy="861300"/>
          </a:xfrm>
          <a:prstGeom prst="blockArc">
            <a:avLst>
              <a:gd fmla="val 16879561" name="adj1"/>
              <a:gd fmla="val 13596044" name="adj2"/>
              <a:gd fmla="val 2607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49"/>
          <p:cNvSpPr txBox="1"/>
          <p:nvPr/>
        </p:nvSpPr>
        <p:spPr>
          <a:xfrm>
            <a:off x="761130" y="2371625"/>
            <a:ext cx="88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82</a:t>
            </a: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5" name="Google Shape;3305;p49"/>
          <p:cNvSpPr txBox="1"/>
          <p:nvPr/>
        </p:nvSpPr>
        <p:spPr>
          <a:xfrm>
            <a:off x="364125" y="892975"/>
            <a:ext cx="176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Gasoline Vehicles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5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Vehicles in California</a:t>
            </a:r>
            <a:endParaRPr/>
          </a:p>
        </p:txBody>
      </p:sp>
      <p:sp>
        <p:nvSpPr>
          <p:cNvPr id="3311" name="Google Shape;3311;p50"/>
          <p:cNvSpPr/>
          <p:nvPr/>
        </p:nvSpPr>
        <p:spPr>
          <a:xfrm>
            <a:off x="-385400" y="2954325"/>
            <a:ext cx="5411221" cy="1778279"/>
          </a:xfrm>
          <a:custGeom>
            <a:rect b="b" l="l" r="r" t="t"/>
            <a:pathLst>
              <a:path extrusionOk="0" h="23537" w="71622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2" name="Google Shape;3312;p50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313" name="Google Shape;3313;p50"/>
            <p:cNvSpPr/>
            <p:nvPr/>
          </p:nvSpPr>
          <p:spPr>
            <a:xfrm>
              <a:off x="5142581" y="4015132"/>
              <a:ext cx="315416" cy="293460"/>
            </a:xfrm>
            <a:custGeom>
              <a:rect b="b" l="l" r="r" t="t"/>
              <a:pathLst>
                <a:path extrusionOk="0" h="3689" w="3965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0"/>
            <p:cNvSpPr/>
            <p:nvPr/>
          </p:nvSpPr>
          <p:spPr>
            <a:xfrm>
              <a:off x="5927189" y="4015132"/>
              <a:ext cx="359407" cy="293460"/>
            </a:xfrm>
            <a:custGeom>
              <a:rect b="b" l="l" r="r" t="t"/>
              <a:pathLst>
                <a:path extrusionOk="0" h="3689" w="4518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0"/>
            <p:cNvSpPr/>
            <p:nvPr/>
          </p:nvSpPr>
          <p:spPr>
            <a:xfrm>
              <a:off x="6149612" y="4095797"/>
              <a:ext cx="227354" cy="425433"/>
            </a:xfrm>
            <a:custGeom>
              <a:rect b="b" l="l" r="r" t="t"/>
              <a:pathLst>
                <a:path extrusionOk="0" h="5348" w="2858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0"/>
            <p:cNvSpPr/>
            <p:nvPr/>
          </p:nvSpPr>
          <p:spPr>
            <a:xfrm>
              <a:off x="6027423" y="4095797"/>
              <a:ext cx="244457" cy="425433"/>
            </a:xfrm>
            <a:custGeom>
              <a:rect b="b" l="l" r="r" t="t"/>
              <a:pathLst>
                <a:path extrusionOk="0" h="5348" w="3073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0"/>
            <p:cNvSpPr/>
            <p:nvPr/>
          </p:nvSpPr>
          <p:spPr>
            <a:xfrm>
              <a:off x="6068948" y="4166676"/>
              <a:ext cx="161407" cy="283675"/>
            </a:xfrm>
            <a:custGeom>
              <a:rect b="b" l="l" r="r" t="t"/>
              <a:pathLst>
                <a:path extrusionOk="0" h="3566" w="2029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0"/>
            <p:cNvSpPr/>
            <p:nvPr/>
          </p:nvSpPr>
          <p:spPr>
            <a:xfrm>
              <a:off x="6134975" y="4205815"/>
              <a:ext cx="95380" cy="202932"/>
            </a:xfrm>
            <a:custGeom>
              <a:rect b="b" l="l" r="r" t="t"/>
              <a:pathLst>
                <a:path extrusionOk="0" h="2551" w="1199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0"/>
            <p:cNvSpPr/>
            <p:nvPr/>
          </p:nvSpPr>
          <p:spPr>
            <a:xfrm>
              <a:off x="6174034" y="4247341"/>
              <a:ext cx="56321" cy="122348"/>
            </a:xfrm>
            <a:custGeom>
              <a:rect b="b" l="l" r="r" t="t"/>
              <a:pathLst>
                <a:path extrusionOk="0" h="1538" w="708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0"/>
            <p:cNvSpPr/>
            <p:nvPr/>
          </p:nvSpPr>
          <p:spPr>
            <a:xfrm>
              <a:off x="6819349" y="4095797"/>
              <a:ext cx="227354" cy="425433"/>
            </a:xfrm>
            <a:custGeom>
              <a:rect b="b" l="l" r="r" t="t"/>
              <a:pathLst>
                <a:path extrusionOk="0" h="5348" w="2858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0"/>
            <p:cNvSpPr/>
            <p:nvPr/>
          </p:nvSpPr>
          <p:spPr>
            <a:xfrm>
              <a:off x="6697159" y="4095797"/>
              <a:ext cx="244457" cy="425433"/>
            </a:xfrm>
            <a:custGeom>
              <a:rect b="b" l="l" r="r" t="t"/>
              <a:pathLst>
                <a:path extrusionOk="0" h="5348" w="3073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0"/>
            <p:cNvSpPr/>
            <p:nvPr/>
          </p:nvSpPr>
          <p:spPr>
            <a:xfrm>
              <a:off x="5325866" y="4095797"/>
              <a:ext cx="227433" cy="425433"/>
            </a:xfrm>
            <a:custGeom>
              <a:rect b="b" l="l" r="r" t="t"/>
              <a:pathLst>
                <a:path extrusionOk="0" h="5348" w="2859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50"/>
            <p:cNvSpPr/>
            <p:nvPr/>
          </p:nvSpPr>
          <p:spPr>
            <a:xfrm>
              <a:off x="5203676" y="4095797"/>
              <a:ext cx="244537" cy="425433"/>
            </a:xfrm>
            <a:custGeom>
              <a:rect b="b" l="l" r="r" t="t"/>
              <a:pathLst>
                <a:path extrusionOk="0" h="5348" w="3074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50"/>
            <p:cNvSpPr/>
            <p:nvPr/>
          </p:nvSpPr>
          <p:spPr>
            <a:xfrm>
              <a:off x="5245201" y="4166676"/>
              <a:ext cx="161407" cy="283675"/>
            </a:xfrm>
            <a:custGeom>
              <a:rect b="b" l="l" r="r" t="t"/>
              <a:pathLst>
                <a:path extrusionOk="0" h="3566" w="2029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50"/>
            <p:cNvSpPr/>
            <p:nvPr/>
          </p:nvSpPr>
          <p:spPr>
            <a:xfrm>
              <a:off x="5311228" y="4205815"/>
              <a:ext cx="95380" cy="202932"/>
            </a:xfrm>
            <a:custGeom>
              <a:rect b="b" l="l" r="r" t="t"/>
              <a:pathLst>
                <a:path extrusionOk="0" h="2551" w="1199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50"/>
            <p:cNvSpPr/>
            <p:nvPr/>
          </p:nvSpPr>
          <p:spPr>
            <a:xfrm>
              <a:off x="5350367" y="4247341"/>
              <a:ext cx="56242" cy="122348"/>
            </a:xfrm>
            <a:custGeom>
              <a:rect b="b" l="l" r="r" t="t"/>
              <a:pathLst>
                <a:path extrusionOk="0" h="1538" w="707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50"/>
            <p:cNvSpPr/>
            <p:nvPr/>
          </p:nvSpPr>
          <p:spPr>
            <a:xfrm>
              <a:off x="5076554" y="3457880"/>
              <a:ext cx="2126610" cy="850708"/>
            </a:xfrm>
            <a:custGeom>
              <a:rect b="b" l="l" r="r" t="t"/>
              <a:pathLst>
                <a:path extrusionOk="0" h="10694" w="26733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50"/>
            <p:cNvSpPr/>
            <p:nvPr/>
          </p:nvSpPr>
          <p:spPr>
            <a:xfrm>
              <a:off x="6474656" y="4193564"/>
              <a:ext cx="777363" cy="115029"/>
            </a:xfrm>
            <a:custGeom>
              <a:rect b="b" l="l" r="r" t="t"/>
              <a:pathLst>
                <a:path extrusionOk="0" h="1446" w="9772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50"/>
            <p:cNvSpPr/>
            <p:nvPr/>
          </p:nvSpPr>
          <p:spPr>
            <a:xfrm>
              <a:off x="7058876" y="4117832"/>
              <a:ext cx="90528" cy="34286"/>
            </a:xfrm>
            <a:custGeom>
              <a:rect b="b" l="l" r="r" t="t"/>
              <a:pathLst>
                <a:path extrusionOk="0" h="431" w="1138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50"/>
            <p:cNvSpPr/>
            <p:nvPr/>
          </p:nvSpPr>
          <p:spPr>
            <a:xfrm>
              <a:off x="6577356" y="4117832"/>
              <a:ext cx="90528" cy="34286"/>
            </a:xfrm>
            <a:custGeom>
              <a:rect b="b" l="l" r="r" t="t"/>
              <a:pathLst>
                <a:path extrusionOk="0" h="431" w="1138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0"/>
            <p:cNvSpPr/>
            <p:nvPr/>
          </p:nvSpPr>
          <p:spPr>
            <a:xfrm>
              <a:off x="6137362" y="3523907"/>
              <a:ext cx="618501" cy="322655"/>
            </a:xfrm>
            <a:custGeom>
              <a:rect b="b" l="l" r="r" t="t"/>
              <a:pathLst>
                <a:path extrusionOk="0" h="4056" w="7775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0"/>
            <p:cNvSpPr/>
            <p:nvPr/>
          </p:nvSpPr>
          <p:spPr>
            <a:xfrm>
              <a:off x="5076554" y="3457880"/>
              <a:ext cx="1373749" cy="850708"/>
            </a:xfrm>
            <a:custGeom>
              <a:rect b="b" l="l" r="r" t="t"/>
              <a:pathLst>
                <a:path extrusionOk="0" h="10694" w="17269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6716649" y="4039634"/>
              <a:ext cx="278743" cy="132053"/>
            </a:xfrm>
            <a:custGeom>
              <a:rect b="b" l="l" r="r" t="t"/>
              <a:pathLst>
                <a:path extrusionOk="0" h="1660" w="3504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6418493" y="3523907"/>
              <a:ext cx="298233" cy="322655"/>
            </a:xfrm>
            <a:custGeom>
              <a:rect b="b" l="l" r="r" t="t"/>
              <a:pathLst>
                <a:path extrusionOk="0" h="4056" w="3749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6303622" y="3523907"/>
              <a:ext cx="222501" cy="322655"/>
            </a:xfrm>
            <a:custGeom>
              <a:rect b="b" l="l" r="r" t="t"/>
              <a:pathLst>
                <a:path extrusionOk="0" h="4056" w="2797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0"/>
            <p:cNvSpPr/>
            <p:nvPr/>
          </p:nvSpPr>
          <p:spPr>
            <a:xfrm>
              <a:off x="5286806" y="3523907"/>
              <a:ext cx="334906" cy="322655"/>
            </a:xfrm>
            <a:custGeom>
              <a:rect b="b" l="l" r="r" t="t"/>
              <a:pathLst>
                <a:path extrusionOk="0" h="4056" w="421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50"/>
            <p:cNvSpPr/>
            <p:nvPr/>
          </p:nvSpPr>
          <p:spPr>
            <a:xfrm>
              <a:off x="5411462" y="3631460"/>
              <a:ext cx="46537" cy="215103"/>
            </a:xfrm>
            <a:custGeom>
              <a:rect b="b" l="l" r="r" t="t"/>
              <a:pathLst>
                <a:path extrusionOk="0" h="2704" w="585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0"/>
            <p:cNvSpPr/>
            <p:nvPr/>
          </p:nvSpPr>
          <p:spPr>
            <a:xfrm>
              <a:off x="5646057" y="3912512"/>
              <a:ext cx="117416" cy="34286"/>
            </a:xfrm>
            <a:custGeom>
              <a:rect b="b" l="l" r="r" t="t"/>
              <a:pathLst>
                <a:path extrusionOk="0" h="431" w="1476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0"/>
            <p:cNvSpPr/>
            <p:nvPr/>
          </p:nvSpPr>
          <p:spPr>
            <a:xfrm>
              <a:off x="5245201" y="3922297"/>
              <a:ext cx="83209" cy="83209"/>
            </a:xfrm>
            <a:custGeom>
              <a:rect b="b" l="l" r="r" t="t"/>
              <a:pathLst>
                <a:path extrusionOk="0" h="1046" w="1046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0"/>
            <p:cNvSpPr/>
            <p:nvPr/>
          </p:nvSpPr>
          <p:spPr>
            <a:xfrm>
              <a:off x="5501911" y="3531226"/>
              <a:ext cx="85596" cy="315336"/>
            </a:xfrm>
            <a:custGeom>
              <a:rect b="b" l="l" r="r" t="t"/>
              <a:pathLst>
                <a:path extrusionOk="0" h="3964" w="1076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0"/>
            <p:cNvSpPr/>
            <p:nvPr/>
          </p:nvSpPr>
          <p:spPr>
            <a:xfrm>
              <a:off x="6545615" y="3951651"/>
              <a:ext cx="75811" cy="129587"/>
            </a:xfrm>
            <a:custGeom>
              <a:rect b="b" l="l" r="r" t="t"/>
              <a:pathLst>
                <a:path extrusionOk="0" h="1629" w="953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0"/>
            <p:cNvSpPr/>
            <p:nvPr/>
          </p:nvSpPr>
          <p:spPr>
            <a:xfrm>
              <a:off x="6572424" y="3951651"/>
              <a:ext cx="97926" cy="129587"/>
            </a:xfrm>
            <a:custGeom>
              <a:rect b="b" l="l" r="r" t="t"/>
              <a:pathLst>
                <a:path extrusionOk="0" h="1629" w="1231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0"/>
            <p:cNvSpPr/>
            <p:nvPr/>
          </p:nvSpPr>
          <p:spPr>
            <a:xfrm>
              <a:off x="7029522" y="3951651"/>
              <a:ext cx="73425" cy="129587"/>
            </a:xfrm>
            <a:custGeom>
              <a:rect b="b" l="l" r="r" t="t"/>
              <a:pathLst>
                <a:path extrusionOk="0" h="1629" w="923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0"/>
            <p:cNvSpPr/>
            <p:nvPr/>
          </p:nvSpPr>
          <p:spPr>
            <a:xfrm>
              <a:off x="7053944" y="3951651"/>
              <a:ext cx="97846" cy="129587"/>
            </a:xfrm>
            <a:custGeom>
              <a:rect b="b" l="l" r="r" t="t"/>
              <a:pathLst>
                <a:path extrusionOk="0" h="1629" w="123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0"/>
            <p:cNvSpPr/>
            <p:nvPr/>
          </p:nvSpPr>
          <p:spPr>
            <a:xfrm>
              <a:off x="6567571" y="4218066"/>
              <a:ext cx="606251" cy="68493"/>
            </a:xfrm>
            <a:custGeom>
              <a:rect b="b" l="l" r="r" t="t"/>
              <a:pathLst>
                <a:path extrusionOk="0" h="861" w="7621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0"/>
            <p:cNvSpPr/>
            <p:nvPr/>
          </p:nvSpPr>
          <p:spPr>
            <a:xfrm>
              <a:off x="5670558" y="3523907"/>
              <a:ext cx="486448" cy="322655"/>
            </a:xfrm>
            <a:custGeom>
              <a:rect b="b" l="l" r="r" t="t"/>
              <a:pathLst>
                <a:path extrusionOk="0" h="4056" w="6115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0"/>
            <p:cNvSpPr/>
            <p:nvPr/>
          </p:nvSpPr>
          <p:spPr>
            <a:xfrm>
              <a:off x="5787896" y="3523907"/>
              <a:ext cx="259094" cy="322655"/>
            </a:xfrm>
            <a:custGeom>
              <a:rect b="b" l="l" r="r" t="t"/>
              <a:pathLst>
                <a:path extrusionOk="0" h="4056" w="3257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0"/>
            <p:cNvSpPr/>
            <p:nvPr/>
          </p:nvSpPr>
          <p:spPr>
            <a:xfrm>
              <a:off x="5692514" y="3523907"/>
              <a:ext cx="112563" cy="322655"/>
            </a:xfrm>
            <a:custGeom>
              <a:rect b="b" l="l" r="r" t="t"/>
              <a:pathLst>
                <a:path extrusionOk="0" h="4056" w="1415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0"/>
            <p:cNvSpPr/>
            <p:nvPr/>
          </p:nvSpPr>
          <p:spPr>
            <a:xfrm>
              <a:off x="5022778" y="4193564"/>
              <a:ext cx="144304" cy="115029"/>
            </a:xfrm>
            <a:custGeom>
              <a:rect b="b" l="l" r="r" t="t"/>
              <a:pathLst>
                <a:path extrusionOk="0" h="1446" w="1814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0"/>
            <p:cNvSpPr/>
            <p:nvPr/>
          </p:nvSpPr>
          <p:spPr>
            <a:xfrm>
              <a:off x="5614316" y="3912512"/>
              <a:ext cx="342304" cy="344690"/>
            </a:xfrm>
            <a:custGeom>
              <a:rect b="b" l="l" r="r" t="t"/>
              <a:pathLst>
                <a:path extrusionOk="0" h="4333" w="4303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0"/>
            <p:cNvSpPr/>
            <p:nvPr/>
          </p:nvSpPr>
          <p:spPr>
            <a:xfrm>
              <a:off x="4492414" y="3245241"/>
              <a:ext cx="278743" cy="361793"/>
            </a:xfrm>
            <a:custGeom>
              <a:rect b="b" l="l" r="r" t="t"/>
              <a:pathLst>
                <a:path extrusionOk="0" h="4548" w="3504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0"/>
            <p:cNvSpPr/>
            <p:nvPr/>
          </p:nvSpPr>
          <p:spPr>
            <a:xfrm>
              <a:off x="4563293" y="3606958"/>
              <a:ext cx="207864" cy="914268"/>
            </a:xfrm>
            <a:custGeom>
              <a:rect b="b" l="l" r="r" t="t"/>
              <a:pathLst>
                <a:path extrusionOk="0" h="11493" w="2613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0"/>
            <p:cNvSpPr/>
            <p:nvPr/>
          </p:nvSpPr>
          <p:spPr>
            <a:xfrm>
              <a:off x="4426387" y="3245241"/>
              <a:ext cx="136985" cy="1275982"/>
            </a:xfrm>
            <a:custGeom>
              <a:rect b="b" l="l" r="r" t="t"/>
              <a:pathLst>
                <a:path extrusionOk="0" h="16040" w="1722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0"/>
            <p:cNvSpPr/>
            <p:nvPr/>
          </p:nvSpPr>
          <p:spPr>
            <a:xfrm>
              <a:off x="4448422" y="3269663"/>
              <a:ext cx="90528" cy="1227059"/>
            </a:xfrm>
            <a:custGeom>
              <a:rect b="b" l="l" r="r" t="t"/>
              <a:pathLst>
                <a:path extrusionOk="0" h="15425" w="1138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0"/>
            <p:cNvSpPr/>
            <p:nvPr/>
          </p:nvSpPr>
          <p:spPr>
            <a:xfrm>
              <a:off x="4607285" y="3665666"/>
              <a:ext cx="119882" cy="207785"/>
            </a:xfrm>
            <a:custGeom>
              <a:rect b="b" l="l" r="r" t="t"/>
              <a:pathLst>
                <a:path extrusionOk="0" h="2612" w="1507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0"/>
            <p:cNvSpPr/>
            <p:nvPr/>
          </p:nvSpPr>
          <p:spPr>
            <a:xfrm>
              <a:off x="4639025" y="3768287"/>
              <a:ext cx="56321" cy="58787"/>
            </a:xfrm>
            <a:custGeom>
              <a:rect b="b" l="l" r="r" t="t"/>
              <a:pathLst>
                <a:path extrusionOk="0" h="739" w="708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0"/>
            <p:cNvSpPr/>
            <p:nvPr/>
          </p:nvSpPr>
          <p:spPr>
            <a:xfrm>
              <a:off x="4641492" y="3919831"/>
              <a:ext cx="56321" cy="124734"/>
            </a:xfrm>
            <a:custGeom>
              <a:rect b="b" l="l" r="r" t="t"/>
              <a:pathLst>
                <a:path extrusionOk="0" h="1568" w="708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0"/>
            <p:cNvSpPr/>
            <p:nvPr/>
          </p:nvSpPr>
          <p:spPr>
            <a:xfrm>
              <a:off x="4533939" y="3286767"/>
              <a:ext cx="195613" cy="286062"/>
            </a:xfrm>
            <a:custGeom>
              <a:rect b="b" l="l" r="r" t="t"/>
              <a:pathLst>
                <a:path extrusionOk="0" h="3596" w="2459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0"/>
            <p:cNvSpPr/>
            <p:nvPr/>
          </p:nvSpPr>
          <p:spPr>
            <a:xfrm>
              <a:off x="4636639" y="3694941"/>
              <a:ext cx="80743" cy="34366"/>
            </a:xfrm>
            <a:custGeom>
              <a:rect b="b" l="l" r="r" t="t"/>
              <a:pathLst>
                <a:path extrusionOk="0" h="432" w="1015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0"/>
            <p:cNvSpPr/>
            <p:nvPr/>
          </p:nvSpPr>
          <p:spPr>
            <a:xfrm>
              <a:off x="4697734" y="3699873"/>
              <a:ext cx="14717" cy="26967"/>
            </a:xfrm>
            <a:custGeom>
              <a:rect b="b" l="l" r="r" t="t"/>
              <a:pathLst>
                <a:path extrusionOk="0" h="339" w="185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0"/>
            <p:cNvSpPr/>
            <p:nvPr/>
          </p:nvSpPr>
          <p:spPr>
            <a:xfrm>
              <a:off x="4678164" y="3699873"/>
              <a:ext cx="14717" cy="26967"/>
            </a:xfrm>
            <a:custGeom>
              <a:rect b="b" l="l" r="r" t="t"/>
              <a:pathLst>
                <a:path extrusionOk="0" h="339" w="185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0"/>
            <p:cNvSpPr/>
            <p:nvPr/>
          </p:nvSpPr>
          <p:spPr>
            <a:xfrm>
              <a:off x="4624388" y="3702339"/>
              <a:ext cx="12330" cy="22035"/>
            </a:xfrm>
            <a:custGeom>
              <a:rect b="b" l="l" r="r" t="t"/>
              <a:pathLst>
                <a:path extrusionOk="0" h="277" w="155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0"/>
            <p:cNvSpPr/>
            <p:nvPr/>
          </p:nvSpPr>
          <p:spPr>
            <a:xfrm>
              <a:off x="4658595" y="3699873"/>
              <a:ext cx="17183" cy="26967"/>
            </a:xfrm>
            <a:custGeom>
              <a:rect b="b" l="l" r="r" t="t"/>
              <a:pathLst>
                <a:path extrusionOk="0" h="339" w="216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0"/>
            <p:cNvSpPr/>
            <p:nvPr/>
          </p:nvSpPr>
          <p:spPr>
            <a:xfrm>
              <a:off x="4658595" y="3521441"/>
              <a:ext cx="58787" cy="34286"/>
            </a:xfrm>
            <a:custGeom>
              <a:rect b="b" l="l" r="r" t="t"/>
              <a:pathLst>
                <a:path extrusionOk="0" h="431" w="739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4597500" y="3521441"/>
              <a:ext cx="58708" cy="34286"/>
            </a:xfrm>
            <a:custGeom>
              <a:rect b="b" l="l" r="r" t="t"/>
              <a:pathLst>
                <a:path extrusionOk="0" h="431" w="738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0"/>
            <p:cNvSpPr/>
            <p:nvPr/>
          </p:nvSpPr>
          <p:spPr>
            <a:xfrm>
              <a:off x="4646424" y="3474983"/>
              <a:ext cx="58708" cy="34286"/>
            </a:xfrm>
            <a:custGeom>
              <a:rect b="b" l="l" r="r" t="t"/>
              <a:pathLst>
                <a:path extrusionOk="0" h="431" w="738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0"/>
            <p:cNvSpPr/>
            <p:nvPr/>
          </p:nvSpPr>
          <p:spPr>
            <a:xfrm>
              <a:off x="4587715" y="3474983"/>
              <a:ext cx="56321" cy="34286"/>
            </a:xfrm>
            <a:custGeom>
              <a:rect b="b" l="l" r="r" t="t"/>
              <a:pathLst>
                <a:path extrusionOk="0" h="431" w="708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50"/>
            <p:cNvSpPr/>
            <p:nvPr/>
          </p:nvSpPr>
          <p:spPr>
            <a:xfrm>
              <a:off x="4636639" y="3426139"/>
              <a:ext cx="58708" cy="36673"/>
            </a:xfrm>
            <a:custGeom>
              <a:rect b="b" l="l" r="r" t="t"/>
              <a:pathLst>
                <a:path extrusionOk="0" h="461" w="738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0"/>
            <p:cNvSpPr/>
            <p:nvPr/>
          </p:nvSpPr>
          <p:spPr>
            <a:xfrm>
              <a:off x="4575544" y="3426139"/>
              <a:ext cx="58708" cy="36673"/>
            </a:xfrm>
            <a:custGeom>
              <a:rect b="b" l="l" r="r" t="t"/>
              <a:pathLst>
                <a:path extrusionOk="0" h="461" w="738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0"/>
            <p:cNvSpPr/>
            <p:nvPr/>
          </p:nvSpPr>
          <p:spPr>
            <a:xfrm>
              <a:off x="4553509" y="3301484"/>
              <a:ext cx="129587" cy="112484"/>
            </a:xfrm>
            <a:custGeom>
              <a:rect b="b" l="l" r="r" t="t"/>
              <a:pathLst>
                <a:path extrusionOk="0" h="1414" w="1629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0"/>
            <p:cNvSpPr/>
            <p:nvPr/>
          </p:nvSpPr>
          <p:spPr>
            <a:xfrm>
              <a:off x="4705052" y="3790322"/>
              <a:ext cx="581829" cy="178510"/>
            </a:xfrm>
            <a:custGeom>
              <a:rect b="b" l="l" r="r" t="t"/>
              <a:pathLst>
                <a:path extrusionOk="0" h="2244" w="7314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0"/>
            <p:cNvSpPr/>
            <p:nvPr/>
          </p:nvSpPr>
          <p:spPr>
            <a:xfrm>
              <a:off x="4700200" y="3780537"/>
              <a:ext cx="26967" cy="34286"/>
            </a:xfrm>
            <a:custGeom>
              <a:rect b="b" l="l" r="r" t="t"/>
              <a:pathLst>
                <a:path extrusionOk="0" h="431" w="339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0"/>
            <p:cNvSpPr/>
            <p:nvPr/>
          </p:nvSpPr>
          <p:spPr>
            <a:xfrm>
              <a:off x="4656208" y="3773219"/>
              <a:ext cx="51389" cy="46457"/>
            </a:xfrm>
            <a:custGeom>
              <a:rect b="b" l="l" r="r" t="t"/>
              <a:pathLst>
                <a:path extrusionOk="0" h="584" w="646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0"/>
            <p:cNvSpPr/>
            <p:nvPr/>
          </p:nvSpPr>
          <p:spPr>
            <a:xfrm>
              <a:off x="5267237" y="3946719"/>
              <a:ext cx="34286" cy="34286"/>
            </a:xfrm>
            <a:custGeom>
              <a:rect b="b" l="l" r="r" t="t"/>
              <a:pathLst>
                <a:path extrusionOk="0" h="431" w="431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5" name="Google Shape;3375;p50"/>
          <p:cNvSpPr/>
          <p:nvPr/>
        </p:nvSpPr>
        <p:spPr>
          <a:xfrm>
            <a:off x="761089" y="1451947"/>
            <a:ext cx="887700" cy="8613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50"/>
          <p:cNvSpPr/>
          <p:nvPr/>
        </p:nvSpPr>
        <p:spPr>
          <a:xfrm>
            <a:off x="761085" y="1451947"/>
            <a:ext cx="887700" cy="861300"/>
          </a:xfrm>
          <a:prstGeom prst="blockArc">
            <a:avLst>
              <a:gd fmla="val 16879561" name="adj1"/>
              <a:gd fmla="val 13596044" name="adj2"/>
              <a:gd fmla="val 2607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50"/>
          <p:cNvSpPr/>
          <p:nvPr/>
        </p:nvSpPr>
        <p:spPr>
          <a:xfrm>
            <a:off x="3442000" y="1470494"/>
            <a:ext cx="836100" cy="8469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50"/>
          <p:cNvSpPr/>
          <p:nvPr/>
        </p:nvSpPr>
        <p:spPr>
          <a:xfrm>
            <a:off x="3441996" y="1470494"/>
            <a:ext cx="836100" cy="846900"/>
          </a:xfrm>
          <a:prstGeom prst="blockArc">
            <a:avLst>
              <a:gd fmla="val 1742060" name="adj1"/>
              <a:gd fmla="val 2518635" name="adj2"/>
              <a:gd fmla="val 2481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50"/>
          <p:cNvSpPr txBox="1"/>
          <p:nvPr/>
        </p:nvSpPr>
        <p:spPr>
          <a:xfrm>
            <a:off x="761130" y="2371625"/>
            <a:ext cx="88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82%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80" name="Google Shape;3380;p50"/>
          <p:cNvSpPr txBox="1"/>
          <p:nvPr/>
        </p:nvSpPr>
        <p:spPr>
          <a:xfrm>
            <a:off x="3442050" y="2375009"/>
            <a:ext cx="8361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1.4%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81" name="Google Shape;3381;p50"/>
          <p:cNvSpPr txBox="1"/>
          <p:nvPr/>
        </p:nvSpPr>
        <p:spPr>
          <a:xfrm>
            <a:off x="364125" y="892975"/>
            <a:ext cx="176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Gasoline Vehicles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2" name="Google Shape;3382;p50"/>
          <p:cNvSpPr txBox="1"/>
          <p:nvPr/>
        </p:nvSpPr>
        <p:spPr>
          <a:xfrm>
            <a:off x="2748300" y="892975"/>
            <a:ext cx="2223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Electric Vehicles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6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5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Vehicles in California</a:t>
            </a:r>
            <a:endParaRPr/>
          </a:p>
        </p:txBody>
      </p:sp>
      <p:sp>
        <p:nvSpPr>
          <p:cNvPr id="3388" name="Google Shape;3388;p51"/>
          <p:cNvSpPr/>
          <p:nvPr/>
        </p:nvSpPr>
        <p:spPr>
          <a:xfrm>
            <a:off x="-385400" y="2954325"/>
            <a:ext cx="5411221" cy="1778279"/>
          </a:xfrm>
          <a:custGeom>
            <a:rect b="b" l="l" r="r" t="t"/>
            <a:pathLst>
              <a:path extrusionOk="0" h="23537" w="71622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9" name="Google Shape;3389;p51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390" name="Google Shape;3390;p51"/>
            <p:cNvSpPr/>
            <p:nvPr/>
          </p:nvSpPr>
          <p:spPr>
            <a:xfrm>
              <a:off x="5142581" y="4015132"/>
              <a:ext cx="315416" cy="293460"/>
            </a:xfrm>
            <a:custGeom>
              <a:rect b="b" l="l" r="r" t="t"/>
              <a:pathLst>
                <a:path extrusionOk="0" h="3689" w="3965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1"/>
            <p:cNvSpPr/>
            <p:nvPr/>
          </p:nvSpPr>
          <p:spPr>
            <a:xfrm>
              <a:off x="5927189" y="4015132"/>
              <a:ext cx="359407" cy="293460"/>
            </a:xfrm>
            <a:custGeom>
              <a:rect b="b" l="l" r="r" t="t"/>
              <a:pathLst>
                <a:path extrusionOk="0" h="3689" w="4518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1"/>
            <p:cNvSpPr/>
            <p:nvPr/>
          </p:nvSpPr>
          <p:spPr>
            <a:xfrm>
              <a:off x="6149612" y="4095797"/>
              <a:ext cx="227354" cy="425433"/>
            </a:xfrm>
            <a:custGeom>
              <a:rect b="b" l="l" r="r" t="t"/>
              <a:pathLst>
                <a:path extrusionOk="0" h="5348" w="2858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1"/>
            <p:cNvSpPr/>
            <p:nvPr/>
          </p:nvSpPr>
          <p:spPr>
            <a:xfrm>
              <a:off x="6027423" y="4095797"/>
              <a:ext cx="244457" cy="425433"/>
            </a:xfrm>
            <a:custGeom>
              <a:rect b="b" l="l" r="r" t="t"/>
              <a:pathLst>
                <a:path extrusionOk="0" h="5348" w="3073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1"/>
            <p:cNvSpPr/>
            <p:nvPr/>
          </p:nvSpPr>
          <p:spPr>
            <a:xfrm>
              <a:off x="6068948" y="4166676"/>
              <a:ext cx="161407" cy="283675"/>
            </a:xfrm>
            <a:custGeom>
              <a:rect b="b" l="l" r="r" t="t"/>
              <a:pathLst>
                <a:path extrusionOk="0" h="3566" w="2029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1"/>
            <p:cNvSpPr/>
            <p:nvPr/>
          </p:nvSpPr>
          <p:spPr>
            <a:xfrm>
              <a:off x="6134975" y="4205815"/>
              <a:ext cx="95380" cy="202932"/>
            </a:xfrm>
            <a:custGeom>
              <a:rect b="b" l="l" r="r" t="t"/>
              <a:pathLst>
                <a:path extrusionOk="0" h="2551" w="1199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1"/>
            <p:cNvSpPr/>
            <p:nvPr/>
          </p:nvSpPr>
          <p:spPr>
            <a:xfrm>
              <a:off x="6174034" y="4247341"/>
              <a:ext cx="56321" cy="122348"/>
            </a:xfrm>
            <a:custGeom>
              <a:rect b="b" l="l" r="r" t="t"/>
              <a:pathLst>
                <a:path extrusionOk="0" h="1538" w="708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1"/>
            <p:cNvSpPr/>
            <p:nvPr/>
          </p:nvSpPr>
          <p:spPr>
            <a:xfrm>
              <a:off x="6819349" y="4095797"/>
              <a:ext cx="227354" cy="425433"/>
            </a:xfrm>
            <a:custGeom>
              <a:rect b="b" l="l" r="r" t="t"/>
              <a:pathLst>
                <a:path extrusionOk="0" h="5348" w="2858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1"/>
            <p:cNvSpPr/>
            <p:nvPr/>
          </p:nvSpPr>
          <p:spPr>
            <a:xfrm>
              <a:off x="6697159" y="4095797"/>
              <a:ext cx="244457" cy="425433"/>
            </a:xfrm>
            <a:custGeom>
              <a:rect b="b" l="l" r="r" t="t"/>
              <a:pathLst>
                <a:path extrusionOk="0" h="5348" w="3073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1"/>
            <p:cNvSpPr/>
            <p:nvPr/>
          </p:nvSpPr>
          <p:spPr>
            <a:xfrm>
              <a:off x="5325866" y="4095797"/>
              <a:ext cx="227433" cy="425433"/>
            </a:xfrm>
            <a:custGeom>
              <a:rect b="b" l="l" r="r" t="t"/>
              <a:pathLst>
                <a:path extrusionOk="0" h="5348" w="2859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1"/>
            <p:cNvSpPr/>
            <p:nvPr/>
          </p:nvSpPr>
          <p:spPr>
            <a:xfrm>
              <a:off x="5203676" y="4095797"/>
              <a:ext cx="244537" cy="425433"/>
            </a:xfrm>
            <a:custGeom>
              <a:rect b="b" l="l" r="r" t="t"/>
              <a:pathLst>
                <a:path extrusionOk="0" h="5348" w="3074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1"/>
            <p:cNvSpPr/>
            <p:nvPr/>
          </p:nvSpPr>
          <p:spPr>
            <a:xfrm>
              <a:off x="5245201" y="4166676"/>
              <a:ext cx="161407" cy="283675"/>
            </a:xfrm>
            <a:custGeom>
              <a:rect b="b" l="l" r="r" t="t"/>
              <a:pathLst>
                <a:path extrusionOk="0" h="3566" w="2029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1"/>
            <p:cNvSpPr/>
            <p:nvPr/>
          </p:nvSpPr>
          <p:spPr>
            <a:xfrm>
              <a:off x="5311228" y="4205815"/>
              <a:ext cx="95380" cy="202932"/>
            </a:xfrm>
            <a:custGeom>
              <a:rect b="b" l="l" r="r" t="t"/>
              <a:pathLst>
                <a:path extrusionOk="0" h="2551" w="1199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1"/>
            <p:cNvSpPr/>
            <p:nvPr/>
          </p:nvSpPr>
          <p:spPr>
            <a:xfrm>
              <a:off x="5350367" y="4247341"/>
              <a:ext cx="56242" cy="122348"/>
            </a:xfrm>
            <a:custGeom>
              <a:rect b="b" l="l" r="r" t="t"/>
              <a:pathLst>
                <a:path extrusionOk="0" h="1538" w="707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1"/>
            <p:cNvSpPr/>
            <p:nvPr/>
          </p:nvSpPr>
          <p:spPr>
            <a:xfrm>
              <a:off x="5076554" y="3457880"/>
              <a:ext cx="2126610" cy="850708"/>
            </a:xfrm>
            <a:custGeom>
              <a:rect b="b" l="l" r="r" t="t"/>
              <a:pathLst>
                <a:path extrusionOk="0" h="10694" w="26733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1"/>
            <p:cNvSpPr/>
            <p:nvPr/>
          </p:nvSpPr>
          <p:spPr>
            <a:xfrm>
              <a:off x="6474656" y="4193564"/>
              <a:ext cx="777363" cy="115029"/>
            </a:xfrm>
            <a:custGeom>
              <a:rect b="b" l="l" r="r" t="t"/>
              <a:pathLst>
                <a:path extrusionOk="0" h="1446" w="9772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1"/>
            <p:cNvSpPr/>
            <p:nvPr/>
          </p:nvSpPr>
          <p:spPr>
            <a:xfrm>
              <a:off x="7058876" y="4117832"/>
              <a:ext cx="90528" cy="34286"/>
            </a:xfrm>
            <a:custGeom>
              <a:rect b="b" l="l" r="r" t="t"/>
              <a:pathLst>
                <a:path extrusionOk="0" h="431" w="1138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51"/>
            <p:cNvSpPr/>
            <p:nvPr/>
          </p:nvSpPr>
          <p:spPr>
            <a:xfrm>
              <a:off x="6577356" y="4117832"/>
              <a:ext cx="90528" cy="34286"/>
            </a:xfrm>
            <a:custGeom>
              <a:rect b="b" l="l" r="r" t="t"/>
              <a:pathLst>
                <a:path extrusionOk="0" h="431" w="1138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51"/>
            <p:cNvSpPr/>
            <p:nvPr/>
          </p:nvSpPr>
          <p:spPr>
            <a:xfrm>
              <a:off x="6137362" y="3523907"/>
              <a:ext cx="618501" cy="322655"/>
            </a:xfrm>
            <a:custGeom>
              <a:rect b="b" l="l" r="r" t="t"/>
              <a:pathLst>
                <a:path extrusionOk="0" h="4056" w="7775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51"/>
            <p:cNvSpPr/>
            <p:nvPr/>
          </p:nvSpPr>
          <p:spPr>
            <a:xfrm>
              <a:off x="5076554" y="3457880"/>
              <a:ext cx="1373749" cy="850708"/>
            </a:xfrm>
            <a:custGeom>
              <a:rect b="b" l="l" r="r" t="t"/>
              <a:pathLst>
                <a:path extrusionOk="0" h="10694" w="17269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51"/>
            <p:cNvSpPr/>
            <p:nvPr/>
          </p:nvSpPr>
          <p:spPr>
            <a:xfrm>
              <a:off x="6716649" y="4039634"/>
              <a:ext cx="278743" cy="132053"/>
            </a:xfrm>
            <a:custGeom>
              <a:rect b="b" l="l" r="r" t="t"/>
              <a:pathLst>
                <a:path extrusionOk="0" h="1660" w="3504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51"/>
            <p:cNvSpPr/>
            <p:nvPr/>
          </p:nvSpPr>
          <p:spPr>
            <a:xfrm>
              <a:off x="6418493" y="3523907"/>
              <a:ext cx="298233" cy="322655"/>
            </a:xfrm>
            <a:custGeom>
              <a:rect b="b" l="l" r="r" t="t"/>
              <a:pathLst>
                <a:path extrusionOk="0" h="4056" w="3749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6303622" y="3523907"/>
              <a:ext cx="222501" cy="322655"/>
            </a:xfrm>
            <a:custGeom>
              <a:rect b="b" l="l" r="r" t="t"/>
              <a:pathLst>
                <a:path extrusionOk="0" h="4056" w="2797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5286806" y="3523907"/>
              <a:ext cx="334906" cy="322655"/>
            </a:xfrm>
            <a:custGeom>
              <a:rect b="b" l="l" r="r" t="t"/>
              <a:pathLst>
                <a:path extrusionOk="0" h="4056" w="421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5411462" y="3631460"/>
              <a:ext cx="46537" cy="215103"/>
            </a:xfrm>
            <a:custGeom>
              <a:rect b="b" l="l" r="r" t="t"/>
              <a:pathLst>
                <a:path extrusionOk="0" h="2704" w="585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5646057" y="3912512"/>
              <a:ext cx="117416" cy="34286"/>
            </a:xfrm>
            <a:custGeom>
              <a:rect b="b" l="l" r="r" t="t"/>
              <a:pathLst>
                <a:path extrusionOk="0" h="431" w="1476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5245201" y="3922297"/>
              <a:ext cx="83209" cy="83209"/>
            </a:xfrm>
            <a:custGeom>
              <a:rect b="b" l="l" r="r" t="t"/>
              <a:pathLst>
                <a:path extrusionOk="0" h="1046" w="1046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5501911" y="3531226"/>
              <a:ext cx="85596" cy="315336"/>
            </a:xfrm>
            <a:custGeom>
              <a:rect b="b" l="l" r="r" t="t"/>
              <a:pathLst>
                <a:path extrusionOk="0" h="3964" w="1076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6545615" y="3951651"/>
              <a:ext cx="75811" cy="129587"/>
            </a:xfrm>
            <a:custGeom>
              <a:rect b="b" l="l" r="r" t="t"/>
              <a:pathLst>
                <a:path extrusionOk="0" h="1629" w="953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6572424" y="3951651"/>
              <a:ext cx="97926" cy="129587"/>
            </a:xfrm>
            <a:custGeom>
              <a:rect b="b" l="l" r="r" t="t"/>
              <a:pathLst>
                <a:path extrusionOk="0" h="1629" w="1231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7029522" y="3951651"/>
              <a:ext cx="73425" cy="129587"/>
            </a:xfrm>
            <a:custGeom>
              <a:rect b="b" l="l" r="r" t="t"/>
              <a:pathLst>
                <a:path extrusionOk="0" h="1629" w="923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51"/>
            <p:cNvSpPr/>
            <p:nvPr/>
          </p:nvSpPr>
          <p:spPr>
            <a:xfrm>
              <a:off x="7053944" y="3951651"/>
              <a:ext cx="97846" cy="129587"/>
            </a:xfrm>
            <a:custGeom>
              <a:rect b="b" l="l" r="r" t="t"/>
              <a:pathLst>
                <a:path extrusionOk="0" h="1629" w="123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51"/>
            <p:cNvSpPr/>
            <p:nvPr/>
          </p:nvSpPr>
          <p:spPr>
            <a:xfrm>
              <a:off x="6567571" y="4218066"/>
              <a:ext cx="606251" cy="68493"/>
            </a:xfrm>
            <a:custGeom>
              <a:rect b="b" l="l" r="r" t="t"/>
              <a:pathLst>
                <a:path extrusionOk="0" h="861" w="7621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51"/>
            <p:cNvSpPr/>
            <p:nvPr/>
          </p:nvSpPr>
          <p:spPr>
            <a:xfrm>
              <a:off x="5670558" y="3523907"/>
              <a:ext cx="486448" cy="322655"/>
            </a:xfrm>
            <a:custGeom>
              <a:rect b="b" l="l" r="r" t="t"/>
              <a:pathLst>
                <a:path extrusionOk="0" h="4056" w="6115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51"/>
            <p:cNvSpPr/>
            <p:nvPr/>
          </p:nvSpPr>
          <p:spPr>
            <a:xfrm>
              <a:off x="5787896" y="3523907"/>
              <a:ext cx="259094" cy="322655"/>
            </a:xfrm>
            <a:custGeom>
              <a:rect b="b" l="l" r="r" t="t"/>
              <a:pathLst>
                <a:path extrusionOk="0" h="4056" w="3257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51"/>
            <p:cNvSpPr/>
            <p:nvPr/>
          </p:nvSpPr>
          <p:spPr>
            <a:xfrm>
              <a:off x="5692514" y="3523907"/>
              <a:ext cx="112563" cy="322655"/>
            </a:xfrm>
            <a:custGeom>
              <a:rect b="b" l="l" r="r" t="t"/>
              <a:pathLst>
                <a:path extrusionOk="0" h="4056" w="1415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51"/>
            <p:cNvSpPr/>
            <p:nvPr/>
          </p:nvSpPr>
          <p:spPr>
            <a:xfrm>
              <a:off x="5022778" y="4193564"/>
              <a:ext cx="144304" cy="115029"/>
            </a:xfrm>
            <a:custGeom>
              <a:rect b="b" l="l" r="r" t="t"/>
              <a:pathLst>
                <a:path extrusionOk="0" h="1446" w="1814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51"/>
            <p:cNvSpPr/>
            <p:nvPr/>
          </p:nvSpPr>
          <p:spPr>
            <a:xfrm>
              <a:off x="5614316" y="3912512"/>
              <a:ext cx="342304" cy="344690"/>
            </a:xfrm>
            <a:custGeom>
              <a:rect b="b" l="l" r="r" t="t"/>
              <a:pathLst>
                <a:path extrusionOk="0" h="4333" w="4303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51"/>
            <p:cNvSpPr/>
            <p:nvPr/>
          </p:nvSpPr>
          <p:spPr>
            <a:xfrm>
              <a:off x="4492414" y="3245241"/>
              <a:ext cx="278743" cy="361793"/>
            </a:xfrm>
            <a:custGeom>
              <a:rect b="b" l="l" r="r" t="t"/>
              <a:pathLst>
                <a:path extrusionOk="0" h="4548" w="3504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51"/>
            <p:cNvSpPr/>
            <p:nvPr/>
          </p:nvSpPr>
          <p:spPr>
            <a:xfrm>
              <a:off x="4563293" y="3606958"/>
              <a:ext cx="207864" cy="914268"/>
            </a:xfrm>
            <a:custGeom>
              <a:rect b="b" l="l" r="r" t="t"/>
              <a:pathLst>
                <a:path extrusionOk="0" h="11493" w="2613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51"/>
            <p:cNvSpPr/>
            <p:nvPr/>
          </p:nvSpPr>
          <p:spPr>
            <a:xfrm>
              <a:off x="4426387" y="3245241"/>
              <a:ext cx="136985" cy="1275982"/>
            </a:xfrm>
            <a:custGeom>
              <a:rect b="b" l="l" r="r" t="t"/>
              <a:pathLst>
                <a:path extrusionOk="0" h="16040" w="1722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51"/>
            <p:cNvSpPr/>
            <p:nvPr/>
          </p:nvSpPr>
          <p:spPr>
            <a:xfrm>
              <a:off x="4448422" y="3269663"/>
              <a:ext cx="90528" cy="1227059"/>
            </a:xfrm>
            <a:custGeom>
              <a:rect b="b" l="l" r="r" t="t"/>
              <a:pathLst>
                <a:path extrusionOk="0" h="15425" w="1138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51"/>
            <p:cNvSpPr/>
            <p:nvPr/>
          </p:nvSpPr>
          <p:spPr>
            <a:xfrm>
              <a:off x="4607285" y="3665666"/>
              <a:ext cx="119882" cy="207785"/>
            </a:xfrm>
            <a:custGeom>
              <a:rect b="b" l="l" r="r" t="t"/>
              <a:pathLst>
                <a:path extrusionOk="0" h="2612" w="1507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51"/>
            <p:cNvSpPr/>
            <p:nvPr/>
          </p:nvSpPr>
          <p:spPr>
            <a:xfrm>
              <a:off x="4639025" y="3768287"/>
              <a:ext cx="56321" cy="58787"/>
            </a:xfrm>
            <a:custGeom>
              <a:rect b="b" l="l" r="r" t="t"/>
              <a:pathLst>
                <a:path extrusionOk="0" h="739" w="708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51"/>
            <p:cNvSpPr/>
            <p:nvPr/>
          </p:nvSpPr>
          <p:spPr>
            <a:xfrm>
              <a:off x="4641492" y="3919831"/>
              <a:ext cx="56321" cy="124734"/>
            </a:xfrm>
            <a:custGeom>
              <a:rect b="b" l="l" r="r" t="t"/>
              <a:pathLst>
                <a:path extrusionOk="0" h="1568" w="708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51"/>
            <p:cNvSpPr/>
            <p:nvPr/>
          </p:nvSpPr>
          <p:spPr>
            <a:xfrm>
              <a:off x="4533939" y="3286767"/>
              <a:ext cx="195613" cy="286062"/>
            </a:xfrm>
            <a:custGeom>
              <a:rect b="b" l="l" r="r" t="t"/>
              <a:pathLst>
                <a:path extrusionOk="0" h="3596" w="2459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51"/>
            <p:cNvSpPr/>
            <p:nvPr/>
          </p:nvSpPr>
          <p:spPr>
            <a:xfrm>
              <a:off x="4636639" y="3694941"/>
              <a:ext cx="80743" cy="34366"/>
            </a:xfrm>
            <a:custGeom>
              <a:rect b="b" l="l" r="r" t="t"/>
              <a:pathLst>
                <a:path extrusionOk="0" h="432" w="1015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51"/>
            <p:cNvSpPr/>
            <p:nvPr/>
          </p:nvSpPr>
          <p:spPr>
            <a:xfrm>
              <a:off x="4697734" y="3699873"/>
              <a:ext cx="14717" cy="26967"/>
            </a:xfrm>
            <a:custGeom>
              <a:rect b="b" l="l" r="r" t="t"/>
              <a:pathLst>
                <a:path extrusionOk="0" h="339" w="185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51"/>
            <p:cNvSpPr/>
            <p:nvPr/>
          </p:nvSpPr>
          <p:spPr>
            <a:xfrm>
              <a:off x="4678164" y="3699873"/>
              <a:ext cx="14717" cy="26967"/>
            </a:xfrm>
            <a:custGeom>
              <a:rect b="b" l="l" r="r" t="t"/>
              <a:pathLst>
                <a:path extrusionOk="0" h="339" w="185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51"/>
            <p:cNvSpPr/>
            <p:nvPr/>
          </p:nvSpPr>
          <p:spPr>
            <a:xfrm>
              <a:off x="4624388" y="3702339"/>
              <a:ext cx="12330" cy="22035"/>
            </a:xfrm>
            <a:custGeom>
              <a:rect b="b" l="l" r="r" t="t"/>
              <a:pathLst>
                <a:path extrusionOk="0" h="277" w="155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51"/>
            <p:cNvSpPr/>
            <p:nvPr/>
          </p:nvSpPr>
          <p:spPr>
            <a:xfrm>
              <a:off x="4658595" y="3699873"/>
              <a:ext cx="17183" cy="26967"/>
            </a:xfrm>
            <a:custGeom>
              <a:rect b="b" l="l" r="r" t="t"/>
              <a:pathLst>
                <a:path extrusionOk="0" h="339" w="216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51"/>
            <p:cNvSpPr/>
            <p:nvPr/>
          </p:nvSpPr>
          <p:spPr>
            <a:xfrm>
              <a:off x="4658595" y="3521441"/>
              <a:ext cx="58787" cy="34286"/>
            </a:xfrm>
            <a:custGeom>
              <a:rect b="b" l="l" r="r" t="t"/>
              <a:pathLst>
                <a:path extrusionOk="0" h="431" w="739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51"/>
            <p:cNvSpPr/>
            <p:nvPr/>
          </p:nvSpPr>
          <p:spPr>
            <a:xfrm>
              <a:off x="4597500" y="3521441"/>
              <a:ext cx="58708" cy="34286"/>
            </a:xfrm>
            <a:custGeom>
              <a:rect b="b" l="l" r="r" t="t"/>
              <a:pathLst>
                <a:path extrusionOk="0" h="431" w="738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51"/>
            <p:cNvSpPr/>
            <p:nvPr/>
          </p:nvSpPr>
          <p:spPr>
            <a:xfrm>
              <a:off x="4646424" y="3474983"/>
              <a:ext cx="58708" cy="34286"/>
            </a:xfrm>
            <a:custGeom>
              <a:rect b="b" l="l" r="r" t="t"/>
              <a:pathLst>
                <a:path extrusionOk="0" h="431" w="738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51"/>
            <p:cNvSpPr/>
            <p:nvPr/>
          </p:nvSpPr>
          <p:spPr>
            <a:xfrm>
              <a:off x="4587715" y="3474983"/>
              <a:ext cx="56321" cy="34286"/>
            </a:xfrm>
            <a:custGeom>
              <a:rect b="b" l="l" r="r" t="t"/>
              <a:pathLst>
                <a:path extrusionOk="0" h="431" w="708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51"/>
            <p:cNvSpPr/>
            <p:nvPr/>
          </p:nvSpPr>
          <p:spPr>
            <a:xfrm>
              <a:off x="4636639" y="3426139"/>
              <a:ext cx="58708" cy="36673"/>
            </a:xfrm>
            <a:custGeom>
              <a:rect b="b" l="l" r="r" t="t"/>
              <a:pathLst>
                <a:path extrusionOk="0" h="461" w="738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51"/>
            <p:cNvSpPr/>
            <p:nvPr/>
          </p:nvSpPr>
          <p:spPr>
            <a:xfrm>
              <a:off x="4575544" y="3426139"/>
              <a:ext cx="58708" cy="36673"/>
            </a:xfrm>
            <a:custGeom>
              <a:rect b="b" l="l" r="r" t="t"/>
              <a:pathLst>
                <a:path extrusionOk="0" h="461" w="738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1"/>
            <p:cNvSpPr/>
            <p:nvPr/>
          </p:nvSpPr>
          <p:spPr>
            <a:xfrm>
              <a:off x="4553509" y="3301484"/>
              <a:ext cx="129587" cy="112484"/>
            </a:xfrm>
            <a:custGeom>
              <a:rect b="b" l="l" r="r" t="t"/>
              <a:pathLst>
                <a:path extrusionOk="0" h="1414" w="1629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1"/>
            <p:cNvSpPr/>
            <p:nvPr/>
          </p:nvSpPr>
          <p:spPr>
            <a:xfrm>
              <a:off x="4705052" y="3790322"/>
              <a:ext cx="581829" cy="178510"/>
            </a:xfrm>
            <a:custGeom>
              <a:rect b="b" l="l" r="r" t="t"/>
              <a:pathLst>
                <a:path extrusionOk="0" h="2244" w="7314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1"/>
            <p:cNvSpPr/>
            <p:nvPr/>
          </p:nvSpPr>
          <p:spPr>
            <a:xfrm>
              <a:off x="4700200" y="3780537"/>
              <a:ext cx="26967" cy="34286"/>
            </a:xfrm>
            <a:custGeom>
              <a:rect b="b" l="l" r="r" t="t"/>
              <a:pathLst>
                <a:path extrusionOk="0" h="431" w="339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1"/>
            <p:cNvSpPr/>
            <p:nvPr/>
          </p:nvSpPr>
          <p:spPr>
            <a:xfrm>
              <a:off x="4656208" y="3773219"/>
              <a:ext cx="51389" cy="46457"/>
            </a:xfrm>
            <a:custGeom>
              <a:rect b="b" l="l" r="r" t="t"/>
              <a:pathLst>
                <a:path extrusionOk="0" h="584" w="646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51"/>
            <p:cNvSpPr/>
            <p:nvPr/>
          </p:nvSpPr>
          <p:spPr>
            <a:xfrm>
              <a:off x="5267237" y="3946719"/>
              <a:ext cx="34286" cy="34286"/>
            </a:xfrm>
            <a:custGeom>
              <a:rect b="b" l="l" r="r" t="t"/>
              <a:pathLst>
                <a:path extrusionOk="0" h="431" w="431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2" name="Google Shape;3452;p51"/>
          <p:cNvSpPr/>
          <p:nvPr/>
        </p:nvSpPr>
        <p:spPr>
          <a:xfrm>
            <a:off x="761089" y="1451947"/>
            <a:ext cx="887700" cy="8613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51"/>
          <p:cNvSpPr/>
          <p:nvPr/>
        </p:nvSpPr>
        <p:spPr>
          <a:xfrm>
            <a:off x="761085" y="1451947"/>
            <a:ext cx="887700" cy="861300"/>
          </a:xfrm>
          <a:prstGeom prst="blockArc">
            <a:avLst>
              <a:gd fmla="val 16879561" name="adj1"/>
              <a:gd fmla="val 13596044" name="adj2"/>
              <a:gd fmla="val 2607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51"/>
          <p:cNvSpPr/>
          <p:nvPr/>
        </p:nvSpPr>
        <p:spPr>
          <a:xfrm>
            <a:off x="3442000" y="1470494"/>
            <a:ext cx="836100" cy="846900"/>
          </a:xfrm>
          <a:prstGeom prst="blockArc">
            <a:avLst>
              <a:gd fmla="val 10800000" name="adj1"/>
              <a:gd fmla="val 10799131" name="adj2"/>
              <a:gd fmla="val 25044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51"/>
          <p:cNvSpPr/>
          <p:nvPr/>
        </p:nvSpPr>
        <p:spPr>
          <a:xfrm>
            <a:off x="3441996" y="1470494"/>
            <a:ext cx="836100" cy="846900"/>
          </a:xfrm>
          <a:prstGeom prst="blockArc">
            <a:avLst>
              <a:gd fmla="val 1742060" name="adj1"/>
              <a:gd fmla="val 2518635" name="adj2"/>
              <a:gd fmla="val 24812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51"/>
          <p:cNvSpPr txBox="1"/>
          <p:nvPr/>
        </p:nvSpPr>
        <p:spPr>
          <a:xfrm>
            <a:off x="761130" y="2371625"/>
            <a:ext cx="887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82%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57" name="Google Shape;3457;p51"/>
          <p:cNvSpPr txBox="1"/>
          <p:nvPr/>
        </p:nvSpPr>
        <p:spPr>
          <a:xfrm>
            <a:off x="3442050" y="2375009"/>
            <a:ext cx="8361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1.4%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58" name="Google Shape;3458;p51"/>
          <p:cNvSpPr txBox="1"/>
          <p:nvPr/>
        </p:nvSpPr>
        <p:spPr>
          <a:xfrm>
            <a:off x="364125" y="892975"/>
            <a:ext cx="176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Gasoline Vehicles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9" name="Google Shape;3459;p51"/>
          <p:cNvSpPr txBox="1"/>
          <p:nvPr/>
        </p:nvSpPr>
        <p:spPr>
          <a:xfrm>
            <a:off x="2748300" y="892975"/>
            <a:ext cx="2223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Electric Vehicles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0" name="Google Shape;34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00" y="892975"/>
            <a:ext cx="36766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727650" y="55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Objective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476150" y="1513175"/>
            <a:ext cx="45645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The push for a more sustainable way of living through technology has been the forefront for many industries in the 21st century, specifically the vehicle industry.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As more electric vehicles are introduced into the market the question remains, is this effort making impactful effects on the air quality?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11" name="Google Shape;311;p25"/>
          <p:cNvGrpSpPr/>
          <p:nvPr/>
        </p:nvGrpSpPr>
        <p:grpSpPr>
          <a:xfrm>
            <a:off x="5635981" y="1452240"/>
            <a:ext cx="2870442" cy="2923309"/>
            <a:chOff x="3123406" y="1347990"/>
            <a:chExt cx="2870442" cy="2923309"/>
          </a:xfrm>
        </p:grpSpPr>
        <p:sp>
          <p:nvSpPr>
            <p:cNvPr id="312" name="Google Shape;312;p25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h="27789" w="27789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fill="none" h="27789" w="27789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3500973" y="1990071"/>
              <a:ext cx="1899103" cy="1899175"/>
            </a:xfrm>
            <a:custGeom>
              <a:rect b="b" l="l" r="r" t="t"/>
              <a:pathLst>
                <a:path extrusionOk="0" h="26258" w="26257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h="3283" w="2408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fill="none" h="3283" w="2408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h="3283" w="2376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fill="none" h="3283" w="2376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258350" y="2245544"/>
              <a:ext cx="391147" cy="52076"/>
            </a:xfrm>
            <a:custGeom>
              <a:rect b="b" l="l" r="r" t="t"/>
              <a:pathLst>
                <a:path extrusionOk="0" h="720" w="5408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067733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5112940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3776771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3627552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h="17787" w="21631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fill="none" h="17787" w="21631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h="4908" w="15536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fill="none" h="4908" w="15536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3885267" y="2550780"/>
              <a:ext cx="1137278" cy="140243"/>
            </a:xfrm>
            <a:custGeom>
              <a:rect b="b" l="l" r="r" t="t"/>
              <a:pathLst>
                <a:path extrusionOk="0" h="1939" w="15724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892066" y="2672874"/>
              <a:ext cx="1123680" cy="11355"/>
            </a:xfrm>
            <a:custGeom>
              <a:rect b="b" l="l" r="r" t="t"/>
              <a:pathLst>
                <a:path extrusionOk="0" fill="none" h="157" w="15536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4984046" y="2577904"/>
              <a:ext cx="38551" cy="113120"/>
            </a:xfrm>
            <a:custGeom>
              <a:rect b="b" l="l" r="r" t="t"/>
              <a:pathLst>
                <a:path extrusionOk="0" fill="none" h="1564" w="533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885267" y="2550780"/>
              <a:ext cx="47591" cy="140243"/>
            </a:xfrm>
            <a:custGeom>
              <a:rect b="b" l="l" r="r" t="t"/>
              <a:pathLst>
                <a:path extrusionOk="0" fill="none" h="1939" w="658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h="4596" w="15536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fill="none" h="4596" w="15536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892066" y="2342756"/>
              <a:ext cx="1123680" cy="341458"/>
            </a:xfrm>
            <a:custGeom>
              <a:rect b="b" l="l" r="r" t="t"/>
              <a:pathLst>
                <a:path extrusionOk="0" h="4721" w="15536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115931" y="2342756"/>
              <a:ext cx="422827" cy="341458"/>
            </a:xfrm>
            <a:custGeom>
              <a:rect b="b" l="l" r="r" t="t"/>
              <a:pathLst>
                <a:path extrusionOk="0" h="4721" w="5846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4416610" y="2342756"/>
              <a:ext cx="248734" cy="341458"/>
            </a:xfrm>
            <a:custGeom>
              <a:rect b="b" l="l" r="r" t="t"/>
              <a:pathLst>
                <a:path extrusionOk="0" h="4721" w="3439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4525107" y="2342756"/>
              <a:ext cx="251049" cy="341458"/>
            </a:xfrm>
            <a:custGeom>
              <a:rect b="b" l="l" r="r" t="t"/>
              <a:pathLst>
                <a:path extrusionOk="0" h="4721" w="3471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h="4753" w="21319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fill="none" h="4753" w="21319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h="1783" w="3283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fill="none" h="1783" w="3283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h="1501" w="2971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828777" y="3373760"/>
              <a:ext cx="149284" cy="106321"/>
            </a:xfrm>
            <a:custGeom>
              <a:rect b="b" l="l" r="r" t="t"/>
              <a:pathLst>
                <a:path extrusionOk="0" h="1470" w="2064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3968954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3973439" y="3480014"/>
              <a:ext cx="4629" cy="72"/>
            </a:xfrm>
            <a:custGeom>
              <a:rect b="b" l="l" r="r" t="t"/>
              <a:pathLst>
                <a:path extrusionOk="0" fill="none" h="1" w="64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3828777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3898866" y="3373760"/>
              <a:ext cx="13598" cy="2314"/>
            </a:xfrm>
            <a:custGeom>
              <a:rect b="b" l="l" r="r" t="t"/>
              <a:pathLst>
                <a:path extrusionOk="0" fill="none" h="32" w="188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3912391" y="3373760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h="1783" w="3251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fill="none" h="1783" w="3251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4938839" y="3480014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4934355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5079017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5079017" y="3457375"/>
              <a:ext cx="2387" cy="2387"/>
            </a:xfrm>
            <a:custGeom>
              <a:rect b="b" l="l" r="r" t="t"/>
              <a:pathLst>
                <a:path extrusionOk="0" fill="none" h="33" w="33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5081331" y="3457375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5083573" y="3455132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5092615" y="3448333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4934355" y="3391843"/>
              <a:ext cx="24953" cy="88240"/>
            </a:xfrm>
            <a:custGeom>
              <a:rect b="b" l="l" r="r" t="t"/>
              <a:pathLst>
                <a:path extrusionOk="0" fill="none" h="1220" w="345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4997644" y="3373760"/>
              <a:ext cx="15912" cy="2314"/>
            </a:xfrm>
            <a:custGeom>
              <a:rect b="b" l="l" r="r" t="t"/>
              <a:pathLst>
                <a:path extrusionOk="0" fill="none" h="32" w="22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997644" y="3373760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4054883" y="3287831"/>
              <a:ext cx="798134" cy="190004"/>
            </a:xfrm>
            <a:custGeom>
              <a:rect b="b" l="l" r="r" t="t"/>
              <a:pathLst>
                <a:path extrusionOk="0" h="2627" w="11035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4269634" y="3310471"/>
              <a:ext cx="368581" cy="90482"/>
            </a:xfrm>
            <a:custGeom>
              <a:rect b="b" l="l" r="r" t="t"/>
              <a:pathLst>
                <a:path extrusionOk="0" h="1251" w="5096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h="6784" w="19943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fill="none" h="6784" w="19943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4163380" y="3240382"/>
              <a:ext cx="581079" cy="22639"/>
            </a:xfrm>
            <a:custGeom>
              <a:rect b="b" l="l" r="r" t="t"/>
              <a:pathLst>
                <a:path extrusionOk="0" h="313" w="8034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4251551" y="3201902"/>
              <a:ext cx="406987" cy="15912"/>
            </a:xfrm>
            <a:custGeom>
              <a:rect b="b" l="l" r="r" t="t"/>
              <a:pathLst>
                <a:path extrusionOk="0" h="220" w="5627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4072966" y="3021075"/>
              <a:ext cx="761898" cy="101765"/>
            </a:xfrm>
            <a:custGeom>
              <a:rect b="b" l="l" r="r" t="t"/>
              <a:pathLst>
                <a:path extrusionOk="0" h="1407" w="10534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3717966" y="2896738"/>
              <a:ext cx="282656" cy="235137"/>
            </a:xfrm>
            <a:custGeom>
              <a:rect b="b" l="l" r="r" t="t"/>
              <a:pathLst>
                <a:path extrusionOk="0" h="3251" w="3908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3819736" y="3095648"/>
              <a:ext cx="180891" cy="36236"/>
            </a:xfrm>
            <a:custGeom>
              <a:rect b="b" l="l" r="r" t="t"/>
              <a:pathLst>
                <a:path extrusionOk="0" fill="none" h="501" w="2501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3717966" y="2896738"/>
              <a:ext cx="92796" cy="176407"/>
            </a:xfrm>
            <a:custGeom>
              <a:rect b="b" l="l" r="r" t="t"/>
              <a:pathLst>
                <a:path extrusionOk="0" fill="none" h="2439" w="1283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h="3376" w="4252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fill="none" h="3376" w="4252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h="3158" w="4158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fill="none" h="3158" w="4158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fill="none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fill="none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3993836" y="298259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3724765" y="2894424"/>
              <a:ext cx="300738" cy="223926"/>
            </a:xfrm>
            <a:custGeom>
              <a:rect b="b" l="l" r="r" t="t"/>
              <a:pathLst>
                <a:path extrusionOk="0" h="3096" w="4158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3724765" y="2901223"/>
              <a:ext cx="300738" cy="217127"/>
            </a:xfrm>
            <a:custGeom>
              <a:rect b="b" l="l" r="r" t="t"/>
              <a:pathLst>
                <a:path extrusionOk="0" fill="none" h="3002" w="4158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3810694" y="2894424"/>
              <a:ext cx="6871" cy="2387"/>
            </a:xfrm>
            <a:custGeom>
              <a:rect b="b" l="l" r="r" t="t"/>
              <a:pathLst>
                <a:path extrusionOk="0" fill="none" h="33" w="95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4913957" y="2901223"/>
              <a:ext cx="275929" cy="230652"/>
            </a:xfrm>
            <a:custGeom>
              <a:rect b="b" l="l" r="r" t="t"/>
              <a:pathLst>
                <a:path extrusionOk="0" h="3189" w="3815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4913957" y="3073081"/>
              <a:ext cx="260090" cy="58802"/>
            </a:xfrm>
            <a:custGeom>
              <a:rect b="b" l="l" r="r" t="t"/>
              <a:pathLst>
                <a:path extrusionOk="0" fill="none" h="813" w="3596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117497" y="2901223"/>
              <a:ext cx="72400" cy="171922"/>
            </a:xfrm>
            <a:custGeom>
              <a:rect b="b" l="l" r="r" t="t"/>
              <a:pathLst>
                <a:path extrusionOk="0" fill="none" h="2377" w="1001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h="3376" w="4221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fill="none" h="3376" w="4221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h="3158" w="4127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fill="none" h="3158" w="4127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5090373" y="2894424"/>
              <a:ext cx="20396" cy="6871"/>
            </a:xfrm>
            <a:custGeom>
              <a:rect b="b" l="l" r="r" t="t"/>
              <a:pathLst>
                <a:path extrusionOk="0" h="95" w="282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fill="none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4882349" y="2901223"/>
              <a:ext cx="237451" cy="149284"/>
            </a:xfrm>
            <a:custGeom>
              <a:rect b="b" l="l" r="r" t="t"/>
              <a:pathLst>
                <a:path extrusionOk="0" h="2064" w="3283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4882349" y="3002992"/>
              <a:ext cx="9113" cy="47519"/>
            </a:xfrm>
            <a:custGeom>
              <a:rect b="b" l="l" r="r" t="t"/>
              <a:pathLst>
                <a:path extrusionOk="0" fill="none" h="657" w="126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4891390" y="3000678"/>
              <a:ext cx="2314" cy="2387"/>
            </a:xfrm>
            <a:custGeom>
              <a:rect b="b" l="l" r="r" t="t"/>
              <a:pathLst>
                <a:path extrusionOk="0" fill="none" h="33" w="32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893633" y="299843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5110698" y="2901223"/>
              <a:ext cx="9113" cy="72"/>
            </a:xfrm>
            <a:custGeom>
              <a:rect b="b" l="l" r="r" t="t"/>
              <a:pathLst>
                <a:path extrusionOk="0" fill="none" h="1" w="12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h="3002" w="4127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fill="none" h="3002" w="4127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123406" y="1610262"/>
              <a:ext cx="2661001" cy="2661001"/>
            </a:xfrm>
            <a:custGeom>
              <a:rect b="b" l="l" r="r" t="t"/>
              <a:pathLst>
                <a:path extrusionOk="0" h="36791" w="36791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4393971" y="1562813"/>
              <a:ext cx="67916" cy="183133"/>
            </a:xfrm>
            <a:custGeom>
              <a:rect b="b" l="l" r="r" t="t"/>
              <a:pathLst>
                <a:path extrusionOk="0" h="2532" w="939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54680" y="1506250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54680" y="1727799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441492" y="1409037"/>
              <a:ext cx="615001" cy="508752"/>
            </a:xfrm>
            <a:custGeom>
              <a:rect b="b" l="l" r="r" t="t"/>
              <a:pathLst>
                <a:path extrusionOk="0" h="7034" w="8503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77319" y="1347990"/>
              <a:ext cx="115362" cy="626284"/>
            </a:xfrm>
            <a:custGeom>
              <a:rect b="b" l="l" r="r" t="t"/>
              <a:pathLst>
                <a:path extrusionOk="0" h="8659" w="1595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4572628" y="1553771"/>
              <a:ext cx="352741" cy="210328"/>
            </a:xfrm>
            <a:custGeom>
              <a:rect b="b" l="l" r="r" t="t"/>
              <a:pathLst>
                <a:path extrusionOk="0" h="2908" w="4877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5571000" y="1466900"/>
              <a:ext cx="422848" cy="2804374"/>
            </a:xfrm>
            <a:custGeom>
              <a:rect b="b" l="l" r="r" t="t"/>
              <a:pathLst>
                <a:path extrusionOk="0" h="49951" w="8127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5571000" y="3904464"/>
              <a:ext cx="422848" cy="366835"/>
            </a:xfrm>
            <a:custGeom>
              <a:rect b="b" l="l" r="r" t="t"/>
              <a:pathLst>
                <a:path extrusionOk="0" h="6534" w="8127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5571000" y="3774605"/>
              <a:ext cx="422848" cy="122896"/>
            </a:xfrm>
            <a:custGeom>
              <a:rect b="b" l="l" r="r" t="t"/>
              <a:pathLst>
                <a:path extrusionOk="0" h="2189" w="8127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655550" y="1605573"/>
              <a:ext cx="253750" cy="493156"/>
            </a:xfrm>
            <a:custGeom>
              <a:rect b="b" l="l" r="r" t="t"/>
              <a:pathLst>
                <a:path extrusionOk="0" h="8784" w="4877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5571000" y="1417775"/>
              <a:ext cx="422848" cy="100102"/>
            </a:xfrm>
            <a:custGeom>
              <a:rect b="b" l="l" r="r" t="t"/>
              <a:pathLst>
                <a:path extrusionOk="0" h="1783" w="8127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650659" y="2253128"/>
              <a:ext cx="263532" cy="284306"/>
            </a:xfrm>
            <a:custGeom>
              <a:rect b="b" l="l" r="r" t="t"/>
              <a:pathLst>
                <a:path extrusionOk="0" h="5064" w="5065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668558" y="2272441"/>
              <a:ext cx="227735" cy="245736"/>
            </a:xfrm>
            <a:custGeom>
              <a:rect b="b" l="l" r="r" t="t"/>
              <a:pathLst>
                <a:path extrusionOk="0" h="4377" w="4377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756386" y="2179412"/>
              <a:ext cx="50469" cy="1561884"/>
            </a:xfrm>
            <a:custGeom>
              <a:rect b="b" l="l" r="r" t="t"/>
              <a:pathLst>
                <a:path extrusionOk="0" h="27820" w="97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689682" y="2110973"/>
              <a:ext cx="182209" cy="361558"/>
            </a:xfrm>
            <a:custGeom>
              <a:rect b="b" l="l" r="r" t="t"/>
              <a:pathLst>
                <a:path extrusionOk="0" h="6440" w="3502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762890" y="2200465"/>
              <a:ext cx="35849" cy="87807"/>
            </a:xfrm>
            <a:custGeom>
              <a:rect b="b" l="l" r="r" t="t"/>
              <a:pathLst>
                <a:path extrusionOk="0" h="1564" w="689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762890" y="2303993"/>
              <a:ext cx="35849" cy="24647"/>
            </a:xfrm>
            <a:custGeom>
              <a:rect b="b" l="l" r="r" t="t"/>
              <a:pathLst>
                <a:path extrusionOk="0" h="439" w="689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5762890" y="2342620"/>
              <a:ext cx="35849" cy="24590"/>
            </a:xfrm>
            <a:custGeom>
              <a:rect b="b" l="l" r="r" t="t"/>
              <a:pathLst>
                <a:path extrusionOk="0" h="438" w="689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p52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Limitations / Potential Areas for Future Study</a:t>
            </a:r>
            <a:endParaRPr sz="2300"/>
          </a:p>
        </p:txBody>
      </p:sp>
      <p:cxnSp>
        <p:nvCxnSpPr>
          <p:cNvPr id="3466" name="Google Shape;3466;p52"/>
          <p:cNvCxnSpPr/>
          <p:nvPr/>
        </p:nvCxnSpPr>
        <p:spPr>
          <a:xfrm rot="10800000">
            <a:off x="457425" y="1601675"/>
            <a:ext cx="3628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7" name="Google Shape;3467;p52"/>
          <p:cNvCxnSpPr/>
          <p:nvPr/>
        </p:nvCxnSpPr>
        <p:spPr>
          <a:xfrm rot="10800000">
            <a:off x="457450" y="2873250"/>
            <a:ext cx="2667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8" name="Google Shape;3468;p52"/>
          <p:cNvCxnSpPr/>
          <p:nvPr/>
        </p:nvCxnSpPr>
        <p:spPr>
          <a:xfrm rot="10800000">
            <a:off x="457450" y="4068650"/>
            <a:ext cx="3048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9" name="Google Shape;3469;p52"/>
          <p:cNvCxnSpPr/>
          <p:nvPr/>
        </p:nvCxnSpPr>
        <p:spPr>
          <a:xfrm>
            <a:off x="5229225" y="1601675"/>
            <a:ext cx="3457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0" name="Google Shape;3470;p52"/>
          <p:cNvCxnSpPr/>
          <p:nvPr/>
        </p:nvCxnSpPr>
        <p:spPr>
          <a:xfrm>
            <a:off x="6016475" y="2873250"/>
            <a:ext cx="26703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1" name="Google Shape;3471;p52"/>
          <p:cNvCxnSpPr/>
          <p:nvPr/>
        </p:nvCxnSpPr>
        <p:spPr>
          <a:xfrm>
            <a:off x="5590650" y="4068650"/>
            <a:ext cx="3096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2" name="Google Shape;3472;p52"/>
          <p:cNvGrpSpPr/>
          <p:nvPr/>
        </p:nvGrpSpPr>
        <p:grpSpPr>
          <a:xfrm>
            <a:off x="2889517" y="1372740"/>
            <a:ext cx="3364965" cy="3227727"/>
            <a:chOff x="3090456" y="1637685"/>
            <a:chExt cx="3059894" cy="2935097"/>
          </a:xfrm>
        </p:grpSpPr>
        <p:sp>
          <p:nvSpPr>
            <p:cNvPr id="3473" name="Google Shape;3473;p52"/>
            <p:cNvSpPr/>
            <p:nvPr/>
          </p:nvSpPr>
          <p:spPr>
            <a:xfrm>
              <a:off x="3366375" y="3511361"/>
              <a:ext cx="1202954" cy="1060813"/>
            </a:xfrm>
            <a:custGeom>
              <a:rect b="b" l="l" r="r" t="t"/>
              <a:pathLst>
                <a:path extrusionOk="0" h="6978" w="7913">
                  <a:moveTo>
                    <a:pt x="1281" y="1"/>
                  </a:moveTo>
                  <a:lnTo>
                    <a:pt x="1" y="2359"/>
                  </a:lnTo>
                  <a:cubicBezTo>
                    <a:pt x="1643" y="5046"/>
                    <a:pt x="4562" y="6865"/>
                    <a:pt x="7913" y="6978"/>
                  </a:cubicBezTo>
                  <a:lnTo>
                    <a:pt x="6534" y="4782"/>
                  </a:lnTo>
                  <a:lnTo>
                    <a:pt x="7879" y="2338"/>
                  </a:lnTo>
                  <a:cubicBezTo>
                    <a:pt x="6284" y="2222"/>
                    <a:pt x="4839" y="1355"/>
                    <a:pt x="3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52"/>
            <p:cNvSpPr/>
            <p:nvPr/>
          </p:nvSpPr>
          <p:spPr>
            <a:xfrm>
              <a:off x="4679840" y="1639053"/>
              <a:ext cx="1206907" cy="1081944"/>
            </a:xfrm>
            <a:custGeom>
              <a:rect b="b" l="l" r="r" t="t"/>
              <a:pathLst>
                <a:path extrusionOk="0" h="7117" w="7939">
                  <a:moveTo>
                    <a:pt x="1" y="0"/>
                  </a:moveTo>
                  <a:lnTo>
                    <a:pt x="1344" y="2306"/>
                  </a:lnTo>
                  <a:lnTo>
                    <a:pt x="20" y="4642"/>
                  </a:lnTo>
                  <a:cubicBezTo>
                    <a:pt x="1653" y="4777"/>
                    <a:pt x="3117" y="5701"/>
                    <a:pt x="3942" y="7117"/>
                  </a:cubicBezTo>
                  <a:lnTo>
                    <a:pt x="6637" y="7117"/>
                  </a:lnTo>
                  <a:lnTo>
                    <a:pt x="7938" y="4775"/>
                  </a:lnTo>
                  <a:cubicBezTo>
                    <a:pt x="6324" y="2020"/>
                    <a:pt x="3388" y="1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52"/>
            <p:cNvSpPr/>
            <p:nvPr/>
          </p:nvSpPr>
          <p:spPr>
            <a:xfrm>
              <a:off x="3372608" y="1637685"/>
              <a:ext cx="1436765" cy="1037706"/>
            </a:xfrm>
            <a:custGeom>
              <a:rect b="b" l="l" r="r" t="t"/>
              <a:pathLst>
                <a:path extrusionOk="0" h="6826" w="9451">
                  <a:moveTo>
                    <a:pt x="8100" y="1"/>
                  </a:moveTo>
                  <a:cubicBezTo>
                    <a:pt x="4680" y="37"/>
                    <a:pt x="1686" y="1850"/>
                    <a:pt x="0" y="4560"/>
                  </a:cubicBezTo>
                  <a:lnTo>
                    <a:pt x="2731" y="4560"/>
                  </a:lnTo>
                  <a:lnTo>
                    <a:pt x="4051" y="6825"/>
                  </a:lnTo>
                  <a:cubicBezTo>
                    <a:pt x="4974" y="5471"/>
                    <a:pt x="6499" y="4653"/>
                    <a:pt x="8136" y="4634"/>
                  </a:cubicBezTo>
                  <a:lnTo>
                    <a:pt x="9450" y="2317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52"/>
            <p:cNvSpPr/>
            <p:nvPr/>
          </p:nvSpPr>
          <p:spPr>
            <a:xfrm>
              <a:off x="3090456" y="2395668"/>
              <a:ext cx="859535" cy="1408184"/>
            </a:xfrm>
            <a:custGeom>
              <a:rect b="b" l="l" r="r" t="t"/>
              <a:pathLst>
                <a:path extrusionOk="0" h="9263" w="5654">
                  <a:moveTo>
                    <a:pt x="1604" y="1"/>
                  </a:moveTo>
                  <a:cubicBezTo>
                    <a:pt x="18" y="2880"/>
                    <a:pt x="1" y="6371"/>
                    <a:pt x="1564" y="9263"/>
                  </a:cubicBezTo>
                  <a:lnTo>
                    <a:pt x="2842" y="6912"/>
                  </a:lnTo>
                  <a:lnTo>
                    <a:pt x="5565" y="6912"/>
                  </a:lnTo>
                  <a:cubicBezTo>
                    <a:pt x="4826" y="5438"/>
                    <a:pt x="4860" y="3697"/>
                    <a:pt x="5653" y="2252"/>
                  </a:cubicBezTo>
                  <a:lnTo>
                    <a:pt x="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52"/>
            <p:cNvSpPr/>
            <p:nvPr/>
          </p:nvSpPr>
          <p:spPr>
            <a:xfrm>
              <a:off x="5293551" y="2431698"/>
              <a:ext cx="856799" cy="1404384"/>
            </a:xfrm>
            <a:custGeom>
              <a:rect b="b" l="l" r="r" t="t"/>
              <a:pathLst>
                <a:path extrusionOk="0" h="9238" w="5636">
                  <a:moveTo>
                    <a:pt x="4144" y="1"/>
                  </a:moveTo>
                  <a:lnTo>
                    <a:pt x="2852" y="2328"/>
                  </a:lnTo>
                  <a:lnTo>
                    <a:pt x="127" y="2330"/>
                  </a:lnTo>
                  <a:cubicBezTo>
                    <a:pt x="783" y="3754"/>
                    <a:pt x="736" y="5404"/>
                    <a:pt x="0" y="6789"/>
                  </a:cubicBezTo>
                  <a:lnTo>
                    <a:pt x="1354" y="9237"/>
                  </a:lnTo>
                  <a:lnTo>
                    <a:pt x="3971" y="9182"/>
                  </a:lnTo>
                  <a:cubicBezTo>
                    <a:pt x="5570" y="6347"/>
                    <a:pt x="5636" y="2895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52"/>
            <p:cNvSpPr/>
            <p:nvPr/>
          </p:nvSpPr>
          <p:spPr>
            <a:xfrm>
              <a:off x="4434782" y="3528387"/>
              <a:ext cx="1422931" cy="1044395"/>
            </a:xfrm>
            <a:custGeom>
              <a:rect b="b" l="l" r="r" t="t"/>
              <a:pathLst>
                <a:path extrusionOk="0" h="6870" w="9360">
                  <a:moveTo>
                    <a:pt x="5395" y="1"/>
                  </a:moveTo>
                  <a:cubicBezTo>
                    <a:pt x="4488" y="1365"/>
                    <a:pt x="2971" y="2201"/>
                    <a:pt x="1331" y="2237"/>
                  </a:cubicBezTo>
                  <a:lnTo>
                    <a:pt x="1" y="4655"/>
                  </a:lnTo>
                  <a:lnTo>
                    <a:pt x="1393" y="6870"/>
                  </a:lnTo>
                  <a:cubicBezTo>
                    <a:pt x="4744" y="6808"/>
                    <a:pt x="7676" y="5042"/>
                    <a:pt x="9360" y="2400"/>
                  </a:cubicBezTo>
                  <a:lnTo>
                    <a:pt x="9360" y="2400"/>
                  </a:lnTo>
                  <a:lnTo>
                    <a:pt x="6753" y="2457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52"/>
            <p:cNvSpPr/>
            <p:nvPr/>
          </p:nvSpPr>
          <p:spPr>
            <a:xfrm>
              <a:off x="3445525" y="1966525"/>
              <a:ext cx="2334600" cy="233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0" name="Google Shape;3480;p52"/>
          <p:cNvSpPr/>
          <p:nvPr/>
        </p:nvSpPr>
        <p:spPr>
          <a:xfrm>
            <a:off x="8524723" y="3935347"/>
            <a:ext cx="3096" cy="45279"/>
          </a:xfrm>
          <a:custGeom>
            <a:rect b="b" l="l" r="r" t="t"/>
            <a:pathLst>
              <a:path extrusionOk="0" h="117" w="8">
                <a:moveTo>
                  <a:pt x="7" y="1"/>
                </a:moveTo>
                <a:cubicBezTo>
                  <a:pt x="6" y="40"/>
                  <a:pt x="4" y="79"/>
                  <a:pt x="0" y="117"/>
                </a:cubicBezTo>
                <a:lnTo>
                  <a:pt x="7" y="117"/>
                </a:lnTo>
                <a:lnTo>
                  <a:pt x="7" y="1"/>
                </a:lnTo>
                <a:close/>
              </a:path>
            </a:pathLst>
          </a:custGeom>
          <a:solidFill>
            <a:srgbClr val="DFF9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52"/>
          <p:cNvSpPr txBox="1"/>
          <p:nvPr/>
        </p:nvSpPr>
        <p:spPr>
          <a:xfrm>
            <a:off x="6981200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 sz="20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2" name="Google Shape;3482;p52"/>
          <p:cNvSpPr txBox="1"/>
          <p:nvPr/>
        </p:nvSpPr>
        <p:spPr>
          <a:xfrm>
            <a:off x="6981200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 aggregate sales data and create a composite data set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3" name="Google Shape;3483;p52"/>
          <p:cNvSpPr txBox="1"/>
          <p:nvPr/>
        </p:nvSpPr>
        <p:spPr>
          <a:xfrm>
            <a:off x="6981200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 sz="2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4" name="Google Shape;3484;p52"/>
          <p:cNvSpPr txBox="1"/>
          <p:nvPr/>
        </p:nvSpPr>
        <p:spPr>
          <a:xfrm>
            <a:off x="6960600" y="2808973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Nasa JPL data as a possible solution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5" name="Google Shape;3485;p52"/>
          <p:cNvSpPr txBox="1"/>
          <p:nvPr/>
        </p:nvSpPr>
        <p:spPr>
          <a:xfrm>
            <a:off x="6981200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b="1" sz="20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6" name="Google Shape;3486;p52"/>
          <p:cNvSpPr txBox="1"/>
          <p:nvPr/>
        </p:nvSpPr>
        <p:spPr>
          <a:xfrm>
            <a:off x="6981200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Cow farts and landfills to blame?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7" name="Google Shape;3487;p52"/>
          <p:cNvSpPr txBox="1"/>
          <p:nvPr/>
        </p:nvSpPr>
        <p:spPr>
          <a:xfrm flipH="1">
            <a:off x="457188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20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8" name="Google Shape;3488;p52"/>
          <p:cNvSpPr txBox="1"/>
          <p:nvPr/>
        </p:nvSpPr>
        <p:spPr>
          <a:xfrm flipH="1">
            <a:off x="457188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Vehicle registration data may not capture prior year models that that are no longer being registered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9" name="Google Shape;3489;p52"/>
          <p:cNvSpPr txBox="1"/>
          <p:nvPr/>
        </p:nvSpPr>
        <p:spPr>
          <a:xfrm flipH="1">
            <a:off x="457188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20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0" name="Google Shape;3490;p52"/>
          <p:cNvSpPr txBox="1"/>
          <p:nvPr/>
        </p:nvSpPr>
        <p:spPr>
          <a:xfrm flipH="1">
            <a:off x="457188" y="2808973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CO2 represents 81% of vehicle emissions but CO2 difficult to measure from planet surface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1" name="Google Shape;3491;p52"/>
          <p:cNvSpPr txBox="1"/>
          <p:nvPr/>
        </p:nvSpPr>
        <p:spPr>
          <a:xfrm flipH="1">
            <a:off x="457188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200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2" name="Google Shape;3492;p52"/>
          <p:cNvSpPr txBox="1"/>
          <p:nvPr/>
        </p:nvSpPr>
        <p:spPr>
          <a:xfrm flipH="1">
            <a:off x="457175" y="3998925"/>
            <a:ext cx="1752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Questions over non-vehicle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emission contributing factors to Methane levels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3" name="Google Shape;3493;p52"/>
          <p:cNvSpPr/>
          <p:nvPr/>
        </p:nvSpPr>
        <p:spPr>
          <a:xfrm>
            <a:off x="3959076" y="2236952"/>
            <a:ext cx="1270199" cy="1272705"/>
          </a:xfrm>
          <a:custGeom>
            <a:rect b="b" l="l" r="r" t="t"/>
            <a:pathLst>
              <a:path extrusionOk="0" h="62974" w="62850">
                <a:moveTo>
                  <a:pt x="18265" y="1845"/>
                </a:moveTo>
                <a:lnTo>
                  <a:pt x="18910" y="1907"/>
                </a:lnTo>
                <a:lnTo>
                  <a:pt x="19525" y="1999"/>
                </a:lnTo>
                <a:lnTo>
                  <a:pt x="20171" y="2153"/>
                </a:lnTo>
                <a:lnTo>
                  <a:pt x="20786" y="2307"/>
                </a:lnTo>
                <a:lnTo>
                  <a:pt x="21370" y="2522"/>
                </a:lnTo>
                <a:lnTo>
                  <a:pt x="21985" y="2768"/>
                </a:lnTo>
                <a:lnTo>
                  <a:pt x="22539" y="3045"/>
                </a:lnTo>
                <a:lnTo>
                  <a:pt x="23123" y="3352"/>
                </a:lnTo>
                <a:lnTo>
                  <a:pt x="23646" y="3690"/>
                </a:lnTo>
                <a:lnTo>
                  <a:pt x="24168" y="4090"/>
                </a:lnTo>
                <a:lnTo>
                  <a:pt x="24691" y="4490"/>
                </a:lnTo>
                <a:lnTo>
                  <a:pt x="25152" y="4951"/>
                </a:lnTo>
                <a:lnTo>
                  <a:pt x="25552" y="5381"/>
                </a:lnTo>
                <a:lnTo>
                  <a:pt x="25952" y="5843"/>
                </a:lnTo>
                <a:lnTo>
                  <a:pt x="26321" y="6304"/>
                </a:lnTo>
                <a:lnTo>
                  <a:pt x="26628" y="6796"/>
                </a:lnTo>
                <a:lnTo>
                  <a:pt x="26936" y="7319"/>
                </a:lnTo>
                <a:lnTo>
                  <a:pt x="27212" y="7841"/>
                </a:lnTo>
                <a:lnTo>
                  <a:pt x="27458" y="8364"/>
                </a:lnTo>
                <a:lnTo>
                  <a:pt x="27643" y="8917"/>
                </a:lnTo>
                <a:lnTo>
                  <a:pt x="27827" y="9471"/>
                </a:lnTo>
                <a:lnTo>
                  <a:pt x="27981" y="10024"/>
                </a:lnTo>
                <a:lnTo>
                  <a:pt x="28104" y="10609"/>
                </a:lnTo>
                <a:lnTo>
                  <a:pt x="28196" y="11193"/>
                </a:lnTo>
                <a:lnTo>
                  <a:pt x="28258" y="11777"/>
                </a:lnTo>
                <a:lnTo>
                  <a:pt x="28258" y="12361"/>
                </a:lnTo>
                <a:lnTo>
                  <a:pt x="28258" y="12946"/>
                </a:lnTo>
                <a:lnTo>
                  <a:pt x="28227" y="13530"/>
                </a:lnTo>
                <a:lnTo>
                  <a:pt x="23769" y="8887"/>
                </a:lnTo>
                <a:lnTo>
                  <a:pt x="23615" y="8764"/>
                </a:lnTo>
                <a:lnTo>
                  <a:pt x="23461" y="8671"/>
                </a:lnTo>
                <a:lnTo>
                  <a:pt x="23277" y="8641"/>
                </a:lnTo>
                <a:lnTo>
                  <a:pt x="23123" y="8610"/>
                </a:lnTo>
                <a:lnTo>
                  <a:pt x="22938" y="8641"/>
                </a:lnTo>
                <a:lnTo>
                  <a:pt x="22754" y="8671"/>
                </a:lnTo>
                <a:lnTo>
                  <a:pt x="22600" y="8764"/>
                </a:lnTo>
                <a:lnTo>
                  <a:pt x="22446" y="8856"/>
                </a:lnTo>
                <a:lnTo>
                  <a:pt x="22323" y="9010"/>
                </a:lnTo>
                <a:lnTo>
                  <a:pt x="22231" y="9163"/>
                </a:lnTo>
                <a:lnTo>
                  <a:pt x="22200" y="9348"/>
                </a:lnTo>
                <a:lnTo>
                  <a:pt x="22170" y="9502"/>
                </a:lnTo>
                <a:lnTo>
                  <a:pt x="22170" y="9686"/>
                </a:lnTo>
                <a:lnTo>
                  <a:pt x="22231" y="9871"/>
                </a:lnTo>
                <a:lnTo>
                  <a:pt x="22323" y="10024"/>
                </a:lnTo>
                <a:lnTo>
                  <a:pt x="22416" y="10178"/>
                </a:lnTo>
                <a:lnTo>
                  <a:pt x="26936" y="14883"/>
                </a:lnTo>
                <a:lnTo>
                  <a:pt x="26351" y="14944"/>
                </a:lnTo>
                <a:lnTo>
                  <a:pt x="25767" y="14944"/>
                </a:lnTo>
                <a:lnTo>
                  <a:pt x="25152" y="14913"/>
                </a:lnTo>
                <a:lnTo>
                  <a:pt x="24568" y="14883"/>
                </a:lnTo>
                <a:lnTo>
                  <a:pt x="23984" y="14790"/>
                </a:lnTo>
                <a:lnTo>
                  <a:pt x="23400" y="14667"/>
                </a:lnTo>
                <a:lnTo>
                  <a:pt x="22846" y="14514"/>
                </a:lnTo>
                <a:lnTo>
                  <a:pt x="22262" y="14329"/>
                </a:lnTo>
                <a:lnTo>
                  <a:pt x="21708" y="14145"/>
                </a:lnTo>
                <a:lnTo>
                  <a:pt x="21186" y="13899"/>
                </a:lnTo>
                <a:lnTo>
                  <a:pt x="20663" y="13622"/>
                </a:lnTo>
                <a:lnTo>
                  <a:pt x="20140" y="13314"/>
                </a:lnTo>
                <a:lnTo>
                  <a:pt x="19648" y="12976"/>
                </a:lnTo>
                <a:lnTo>
                  <a:pt x="19187" y="12638"/>
                </a:lnTo>
                <a:lnTo>
                  <a:pt x="18726" y="12238"/>
                </a:lnTo>
                <a:lnTo>
                  <a:pt x="18265" y="11839"/>
                </a:lnTo>
                <a:lnTo>
                  <a:pt x="17834" y="11347"/>
                </a:lnTo>
                <a:lnTo>
                  <a:pt x="17404" y="10855"/>
                </a:lnTo>
                <a:lnTo>
                  <a:pt x="17035" y="10332"/>
                </a:lnTo>
                <a:lnTo>
                  <a:pt x="16666" y="9778"/>
                </a:lnTo>
                <a:lnTo>
                  <a:pt x="16358" y="9225"/>
                </a:lnTo>
                <a:lnTo>
                  <a:pt x="16081" y="8641"/>
                </a:lnTo>
                <a:lnTo>
                  <a:pt x="15836" y="8057"/>
                </a:lnTo>
                <a:lnTo>
                  <a:pt x="15651" y="7442"/>
                </a:lnTo>
                <a:lnTo>
                  <a:pt x="15467" y="6827"/>
                </a:lnTo>
                <a:lnTo>
                  <a:pt x="15344" y="6212"/>
                </a:lnTo>
                <a:lnTo>
                  <a:pt x="15251" y="5566"/>
                </a:lnTo>
                <a:lnTo>
                  <a:pt x="15190" y="4951"/>
                </a:lnTo>
                <a:lnTo>
                  <a:pt x="15159" y="4305"/>
                </a:lnTo>
                <a:lnTo>
                  <a:pt x="15190" y="3629"/>
                </a:lnTo>
                <a:lnTo>
                  <a:pt x="15251" y="2983"/>
                </a:lnTo>
                <a:lnTo>
                  <a:pt x="15344" y="2337"/>
                </a:lnTo>
                <a:lnTo>
                  <a:pt x="15374" y="2214"/>
                </a:lnTo>
                <a:lnTo>
                  <a:pt x="15467" y="2122"/>
                </a:lnTo>
                <a:lnTo>
                  <a:pt x="15559" y="2061"/>
                </a:lnTo>
                <a:lnTo>
                  <a:pt x="15682" y="1999"/>
                </a:lnTo>
                <a:lnTo>
                  <a:pt x="16327" y="1907"/>
                </a:lnTo>
                <a:lnTo>
                  <a:pt x="16973" y="1845"/>
                </a:lnTo>
                <a:close/>
                <a:moveTo>
                  <a:pt x="45692" y="1845"/>
                </a:moveTo>
                <a:lnTo>
                  <a:pt x="46184" y="1876"/>
                </a:lnTo>
                <a:lnTo>
                  <a:pt x="46676" y="1938"/>
                </a:lnTo>
                <a:lnTo>
                  <a:pt x="47168" y="1999"/>
                </a:lnTo>
                <a:lnTo>
                  <a:pt x="47291" y="2061"/>
                </a:lnTo>
                <a:lnTo>
                  <a:pt x="47383" y="2122"/>
                </a:lnTo>
                <a:lnTo>
                  <a:pt x="47445" y="2214"/>
                </a:lnTo>
                <a:lnTo>
                  <a:pt x="47506" y="2337"/>
                </a:lnTo>
                <a:lnTo>
                  <a:pt x="47598" y="2983"/>
                </a:lnTo>
                <a:lnTo>
                  <a:pt x="47660" y="3629"/>
                </a:lnTo>
                <a:lnTo>
                  <a:pt x="47691" y="4305"/>
                </a:lnTo>
                <a:lnTo>
                  <a:pt x="47660" y="4951"/>
                </a:lnTo>
                <a:lnTo>
                  <a:pt x="47598" y="5566"/>
                </a:lnTo>
                <a:lnTo>
                  <a:pt x="47506" y="6212"/>
                </a:lnTo>
                <a:lnTo>
                  <a:pt x="47383" y="6827"/>
                </a:lnTo>
                <a:lnTo>
                  <a:pt x="47199" y="7442"/>
                </a:lnTo>
                <a:lnTo>
                  <a:pt x="46983" y="8057"/>
                </a:lnTo>
                <a:lnTo>
                  <a:pt x="46737" y="8641"/>
                </a:lnTo>
                <a:lnTo>
                  <a:pt x="46461" y="9225"/>
                </a:lnTo>
                <a:lnTo>
                  <a:pt x="46153" y="9778"/>
                </a:lnTo>
                <a:lnTo>
                  <a:pt x="45815" y="10332"/>
                </a:lnTo>
                <a:lnTo>
                  <a:pt x="45415" y="10855"/>
                </a:lnTo>
                <a:lnTo>
                  <a:pt x="45016" y="11347"/>
                </a:lnTo>
                <a:lnTo>
                  <a:pt x="44554" y="11839"/>
                </a:lnTo>
                <a:lnTo>
                  <a:pt x="44124" y="12238"/>
                </a:lnTo>
                <a:lnTo>
                  <a:pt x="43663" y="12638"/>
                </a:lnTo>
                <a:lnTo>
                  <a:pt x="43171" y="12976"/>
                </a:lnTo>
                <a:lnTo>
                  <a:pt x="42679" y="13314"/>
                </a:lnTo>
                <a:lnTo>
                  <a:pt x="42187" y="13622"/>
                </a:lnTo>
                <a:lnTo>
                  <a:pt x="41664" y="13899"/>
                </a:lnTo>
                <a:lnTo>
                  <a:pt x="41111" y="14145"/>
                </a:lnTo>
                <a:lnTo>
                  <a:pt x="40557" y="14329"/>
                </a:lnTo>
                <a:lnTo>
                  <a:pt x="40004" y="14514"/>
                </a:lnTo>
                <a:lnTo>
                  <a:pt x="39419" y="14667"/>
                </a:lnTo>
                <a:lnTo>
                  <a:pt x="38866" y="14790"/>
                </a:lnTo>
                <a:lnTo>
                  <a:pt x="38282" y="14883"/>
                </a:lnTo>
                <a:lnTo>
                  <a:pt x="37667" y="14913"/>
                </a:lnTo>
                <a:lnTo>
                  <a:pt x="37083" y="14944"/>
                </a:lnTo>
                <a:lnTo>
                  <a:pt x="36498" y="14944"/>
                </a:lnTo>
                <a:lnTo>
                  <a:pt x="35883" y="14883"/>
                </a:lnTo>
                <a:lnTo>
                  <a:pt x="40403" y="10178"/>
                </a:lnTo>
                <a:lnTo>
                  <a:pt x="40526" y="10024"/>
                </a:lnTo>
                <a:lnTo>
                  <a:pt x="40619" y="9871"/>
                </a:lnTo>
                <a:lnTo>
                  <a:pt x="40649" y="9686"/>
                </a:lnTo>
                <a:lnTo>
                  <a:pt x="40680" y="9502"/>
                </a:lnTo>
                <a:lnTo>
                  <a:pt x="40649" y="9348"/>
                </a:lnTo>
                <a:lnTo>
                  <a:pt x="40588" y="9163"/>
                </a:lnTo>
                <a:lnTo>
                  <a:pt x="40496" y="9010"/>
                </a:lnTo>
                <a:lnTo>
                  <a:pt x="40373" y="8856"/>
                </a:lnTo>
                <a:lnTo>
                  <a:pt x="40250" y="8764"/>
                </a:lnTo>
                <a:lnTo>
                  <a:pt x="40065" y="8671"/>
                </a:lnTo>
                <a:lnTo>
                  <a:pt x="39911" y="8641"/>
                </a:lnTo>
                <a:lnTo>
                  <a:pt x="39727" y="8610"/>
                </a:lnTo>
                <a:lnTo>
                  <a:pt x="39542" y="8641"/>
                </a:lnTo>
                <a:lnTo>
                  <a:pt x="39389" y="8671"/>
                </a:lnTo>
                <a:lnTo>
                  <a:pt x="39235" y="8764"/>
                </a:lnTo>
                <a:lnTo>
                  <a:pt x="39081" y="8887"/>
                </a:lnTo>
                <a:lnTo>
                  <a:pt x="34623" y="13530"/>
                </a:lnTo>
                <a:lnTo>
                  <a:pt x="34561" y="12946"/>
                </a:lnTo>
                <a:lnTo>
                  <a:pt x="34561" y="12361"/>
                </a:lnTo>
                <a:lnTo>
                  <a:pt x="34592" y="11777"/>
                </a:lnTo>
                <a:lnTo>
                  <a:pt x="34653" y="11193"/>
                </a:lnTo>
                <a:lnTo>
                  <a:pt x="34746" y="10609"/>
                </a:lnTo>
                <a:lnTo>
                  <a:pt x="34838" y="10024"/>
                </a:lnTo>
                <a:lnTo>
                  <a:pt x="34992" y="9471"/>
                </a:lnTo>
                <a:lnTo>
                  <a:pt x="35176" y="8917"/>
                </a:lnTo>
                <a:lnTo>
                  <a:pt x="35391" y="8364"/>
                </a:lnTo>
                <a:lnTo>
                  <a:pt x="35637" y="7841"/>
                </a:lnTo>
                <a:lnTo>
                  <a:pt x="35914" y="7319"/>
                </a:lnTo>
                <a:lnTo>
                  <a:pt x="36191" y="6796"/>
                </a:lnTo>
                <a:lnTo>
                  <a:pt x="36529" y="6304"/>
                </a:lnTo>
                <a:lnTo>
                  <a:pt x="36898" y="5843"/>
                </a:lnTo>
                <a:lnTo>
                  <a:pt x="37267" y="5381"/>
                </a:lnTo>
                <a:lnTo>
                  <a:pt x="37667" y="4951"/>
                </a:lnTo>
                <a:lnTo>
                  <a:pt x="38066" y="4582"/>
                </a:lnTo>
                <a:lnTo>
                  <a:pt x="38466" y="4244"/>
                </a:lnTo>
                <a:lnTo>
                  <a:pt x="38897" y="3905"/>
                </a:lnTo>
                <a:lnTo>
                  <a:pt x="39327" y="3629"/>
                </a:lnTo>
                <a:lnTo>
                  <a:pt x="39758" y="3321"/>
                </a:lnTo>
                <a:lnTo>
                  <a:pt x="40219" y="3075"/>
                </a:lnTo>
                <a:lnTo>
                  <a:pt x="40680" y="2860"/>
                </a:lnTo>
                <a:lnTo>
                  <a:pt x="41141" y="2645"/>
                </a:lnTo>
                <a:lnTo>
                  <a:pt x="41633" y="2460"/>
                </a:lnTo>
                <a:lnTo>
                  <a:pt x="42125" y="2276"/>
                </a:lnTo>
                <a:lnTo>
                  <a:pt x="42617" y="2153"/>
                </a:lnTo>
                <a:lnTo>
                  <a:pt x="43140" y="2030"/>
                </a:lnTo>
                <a:lnTo>
                  <a:pt x="43663" y="1938"/>
                </a:lnTo>
                <a:lnTo>
                  <a:pt x="44155" y="1876"/>
                </a:lnTo>
                <a:lnTo>
                  <a:pt x="44677" y="1845"/>
                </a:lnTo>
                <a:close/>
                <a:moveTo>
                  <a:pt x="6396" y="30411"/>
                </a:moveTo>
                <a:lnTo>
                  <a:pt x="6642" y="30441"/>
                </a:lnTo>
                <a:lnTo>
                  <a:pt x="6857" y="30503"/>
                </a:lnTo>
                <a:lnTo>
                  <a:pt x="7042" y="30595"/>
                </a:lnTo>
                <a:lnTo>
                  <a:pt x="7257" y="30687"/>
                </a:lnTo>
                <a:lnTo>
                  <a:pt x="7441" y="30780"/>
                </a:lnTo>
                <a:lnTo>
                  <a:pt x="7595" y="30903"/>
                </a:lnTo>
                <a:lnTo>
                  <a:pt x="7779" y="31056"/>
                </a:lnTo>
                <a:lnTo>
                  <a:pt x="7902" y="31210"/>
                </a:lnTo>
                <a:lnTo>
                  <a:pt x="8025" y="31395"/>
                </a:lnTo>
                <a:lnTo>
                  <a:pt x="8148" y="31579"/>
                </a:lnTo>
                <a:lnTo>
                  <a:pt x="8241" y="31763"/>
                </a:lnTo>
                <a:lnTo>
                  <a:pt x="8333" y="31979"/>
                </a:lnTo>
                <a:lnTo>
                  <a:pt x="8364" y="32194"/>
                </a:lnTo>
                <a:lnTo>
                  <a:pt x="8425" y="32409"/>
                </a:lnTo>
                <a:lnTo>
                  <a:pt x="8425" y="32655"/>
                </a:lnTo>
                <a:lnTo>
                  <a:pt x="8425" y="34900"/>
                </a:lnTo>
                <a:lnTo>
                  <a:pt x="3844" y="34900"/>
                </a:lnTo>
                <a:lnTo>
                  <a:pt x="3628" y="34838"/>
                </a:lnTo>
                <a:lnTo>
                  <a:pt x="3413" y="34808"/>
                </a:lnTo>
                <a:lnTo>
                  <a:pt x="3198" y="34715"/>
                </a:lnTo>
                <a:lnTo>
                  <a:pt x="3013" y="34623"/>
                </a:lnTo>
                <a:lnTo>
                  <a:pt x="2829" y="34500"/>
                </a:lnTo>
                <a:lnTo>
                  <a:pt x="2645" y="34377"/>
                </a:lnTo>
                <a:lnTo>
                  <a:pt x="2491" y="34254"/>
                </a:lnTo>
                <a:lnTo>
                  <a:pt x="2337" y="34070"/>
                </a:lnTo>
                <a:lnTo>
                  <a:pt x="2214" y="33916"/>
                </a:lnTo>
                <a:lnTo>
                  <a:pt x="2091" y="33731"/>
                </a:lnTo>
                <a:lnTo>
                  <a:pt x="1999" y="33516"/>
                </a:lnTo>
                <a:lnTo>
                  <a:pt x="1937" y="33332"/>
                </a:lnTo>
                <a:lnTo>
                  <a:pt x="1876" y="33116"/>
                </a:lnTo>
                <a:lnTo>
                  <a:pt x="1845" y="32870"/>
                </a:lnTo>
                <a:lnTo>
                  <a:pt x="1845" y="32655"/>
                </a:lnTo>
                <a:lnTo>
                  <a:pt x="1845" y="32409"/>
                </a:lnTo>
                <a:lnTo>
                  <a:pt x="1876" y="32194"/>
                </a:lnTo>
                <a:lnTo>
                  <a:pt x="1937" y="31979"/>
                </a:lnTo>
                <a:lnTo>
                  <a:pt x="1999" y="31763"/>
                </a:lnTo>
                <a:lnTo>
                  <a:pt x="2091" y="31579"/>
                </a:lnTo>
                <a:lnTo>
                  <a:pt x="2214" y="31395"/>
                </a:lnTo>
                <a:lnTo>
                  <a:pt x="2337" y="31210"/>
                </a:lnTo>
                <a:lnTo>
                  <a:pt x="2491" y="31056"/>
                </a:lnTo>
                <a:lnTo>
                  <a:pt x="2645" y="30903"/>
                </a:lnTo>
                <a:lnTo>
                  <a:pt x="2829" y="30780"/>
                </a:lnTo>
                <a:lnTo>
                  <a:pt x="3013" y="30687"/>
                </a:lnTo>
                <a:lnTo>
                  <a:pt x="3198" y="30595"/>
                </a:lnTo>
                <a:lnTo>
                  <a:pt x="3413" y="30503"/>
                </a:lnTo>
                <a:lnTo>
                  <a:pt x="3628" y="30441"/>
                </a:lnTo>
                <a:lnTo>
                  <a:pt x="3844" y="30411"/>
                </a:lnTo>
                <a:close/>
                <a:moveTo>
                  <a:pt x="58975" y="30411"/>
                </a:moveTo>
                <a:lnTo>
                  <a:pt x="59191" y="30441"/>
                </a:lnTo>
                <a:lnTo>
                  <a:pt x="59406" y="30503"/>
                </a:lnTo>
                <a:lnTo>
                  <a:pt x="59621" y="30595"/>
                </a:lnTo>
                <a:lnTo>
                  <a:pt x="59836" y="30687"/>
                </a:lnTo>
                <a:lnTo>
                  <a:pt x="60021" y="30780"/>
                </a:lnTo>
                <a:lnTo>
                  <a:pt x="60174" y="30903"/>
                </a:lnTo>
                <a:lnTo>
                  <a:pt x="60328" y="31056"/>
                </a:lnTo>
                <a:lnTo>
                  <a:pt x="60482" y="31210"/>
                </a:lnTo>
                <a:lnTo>
                  <a:pt x="60605" y="31395"/>
                </a:lnTo>
                <a:lnTo>
                  <a:pt x="60728" y="31579"/>
                </a:lnTo>
                <a:lnTo>
                  <a:pt x="60820" y="31763"/>
                </a:lnTo>
                <a:lnTo>
                  <a:pt x="60912" y="31979"/>
                </a:lnTo>
                <a:lnTo>
                  <a:pt x="60943" y="32194"/>
                </a:lnTo>
                <a:lnTo>
                  <a:pt x="61005" y="32409"/>
                </a:lnTo>
                <a:lnTo>
                  <a:pt x="61005" y="32655"/>
                </a:lnTo>
                <a:lnTo>
                  <a:pt x="61005" y="32870"/>
                </a:lnTo>
                <a:lnTo>
                  <a:pt x="60943" y="33116"/>
                </a:lnTo>
                <a:lnTo>
                  <a:pt x="60912" y="33332"/>
                </a:lnTo>
                <a:lnTo>
                  <a:pt x="60820" y="33516"/>
                </a:lnTo>
                <a:lnTo>
                  <a:pt x="60728" y="33731"/>
                </a:lnTo>
                <a:lnTo>
                  <a:pt x="60605" y="33916"/>
                </a:lnTo>
                <a:lnTo>
                  <a:pt x="60482" y="34070"/>
                </a:lnTo>
                <a:lnTo>
                  <a:pt x="60328" y="34254"/>
                </a:lnTo>
                <a:lnTo>
                  <a:pt x="60174" y="34377"/>
                </a:lnTo>
                <a:lnTo>
                  <a:pt x="60021" y="34500"/>
                </a:lnTo>
                <a:lnTo>
                  <a:pt x="59836" y="34623"/>
                </a:lnTo>
                <a:lnTo>
                  <a:pt x="59621" y="34715"/>
                </a:lnTo>
                <a:lnTo>
                  <a:pt x="59406" y="34808"/>
                </a:lnTo>
                <a:lnTo>
                  <a:pt x="59191" y="34838"/>
                </a:lnTo>
                <a:lnTo>
                  <a:pt x="58975" y="34900"/>
                </a:lnTo>
                <a:lnTo>
                  <a:pt x="54425" y="34900"/>
                </a:lnTo>
                <a:lnTo>
                  <a:pt x="54425" y="32655"/>
                </a:lnTo>
                <a:lnTo>
                  <a:pt x="54425" y="32409"/>
                </a:lnTo>
                <a:lnTo>
                  <a:pt x="54455" y="32194"/>
                </a:lnTo>
                <a:lnTo>
                  <a:pt x="54517" y="31979"/>
                </a:lnTo>
                <a:lnTo>
                  <a:pt x="54578" y="31763"/>
                </a:lnTo>
                <a:lnTo>
                  <a:pt x="54671" y="31579"/>
                </a:lnTo>
                <a:lnTo>
                  <a:pt x="54794" y="31395"/>
                </a:lnTo>
                <a:lnTo>
                  <a:pt x="54917" y="31210"/>
                </a:lnTo>
                <a:lnTo>
                  <a:pt x="55070" y="31056"/>
                </a:lnTo>
                <a:lnTo>
                  <a:pt x="55224" y="30903"/>
                </a:lnTo>
                <a:lnTo>
                  <a:pt x="55408" y="30780"/>
                </a:lnTo>
                <a:lnTo>
                  <a:pt x="55593" y="30687"/>
                </a:lnTo>
                <a:lnTo>
                  <a:pt x="55777" y="30595"/>
                </a:lnTo>
                <a:lnTo>
                  <a:pt x="55993" y="30503"/>
                </a:lnTo>
                <a:lnTo>
                  <a:pt x="56208" y="30441"/>
                </a:lnTo>
                <a:lnTo>
                  <a:pt x="56423" y="30411"/>
                </a:lnTo>
                <a:close/>
                <a:moveTo>
                  <a:pt x="14206" y="41664"/>
                </a:moveTo>
                <a:lnTo>
                  <a:pt x="14421" y="41695"/>
                </a:lnTo>
                <a:lnTo>
                  <a:pt x="14636" y="41757"/>
                </a:lnTo>
                <a:lnTo>
                  <a:pt x="14821" y="41818"/>
                </a:lnTo>
                <a:lnTo>
                  <a:pt x="15005" y="41910"/>
                </a:lnTo>
                <a:lnTo>
                  <a:pt x="15190" y="42033"/>
                </a:lnTo>
                <a:lnTo>
                  <a:pt x="15344" y="42156"/>
                </a:lnTo>
                <a:lnTo>
                  <a:pt x="15497" y="42279"/>
                </a:lnTo>
                <a:lnTo>
                  <a:pt x="15651" y="42433"/>
                </a:lnTo>
                <a:lnTo>
                  <a:pt x="15774" y="42618"/>
                </a:lnTo>
                <a:lnTo>
                  <a:pt x="15866" y="42802"/>
                </a:lnTo>
                <a:lnTo>
                  <a:pt x="15959" y="42987"/>
                </a:lnTo>
                <a:lnTo>
                  <a:pt x="16051" y="43171"/>
                </a:lnTo>
                <a:lnTo>
                  <a:pt x="16081" y="43386"/>
                </a:lnTo>
                <a:lnTo>
                  <a:pt x="16112" y="43602"/>
                </a:lnTo>
                <a:lnTo>
                  <a:pt x="16143" y="43817"/>
                </a:lnTo>
                <a:lnTo>
                  <a:pt x="16143" y="44924"/>
                </a:lnTo>
                <a:lnTo>
                  <a:pt x="16112" y="45139"/>
                </a:lnTo>
                <a:lnTo>
                  <a:pt x="16081" y="45354"/>
                </a:lnTo>
                <a:lnTo>
                  <a:pt x="16051" y="45570"/>
                </a:lnTo>
                <a:lnTo>
                  <a:pt x="15959" y="45754"/>
                </a:lnTo>
                <a:lnTo>
                  <a:pt x="15866" y="45969"/>
                </a:lnTo>
                <a:lnTo>
                  <a:pt x="15774" y="46123"/>
                </a:lnTo>
                <a:lnTo>
                  <a:pt x="15651" y="46307"/>
                </a:lnTo>
                <a:lnTo>
                  <a:pt x="15497" y="46461"/>
                </a:lnTo>
                <a:lnTo>
                  <a:pt x="15344" y="46584"/>
                </a:lnTo>
                <a:lnTo>
                  <a:pt x="15190" y="46707"/>
                </a:lnTo>
                <a:lnTo>
                  <a:pt x="15005" y="46830"/>
                </a:lnTo>
                <a:lnTo>
                  <a:pt x="14821" y="46922"/>
                </a:lnTo>
                <a:lnTo>
                  <a:pt x="14636" y="46984"/>
                </a:lnTo>
                <a:lnTo>
                  <a:pt x="14421" y="47045"/>
                </a:lnTo>
                <a:lnTo>
                  <a:pt x="14206" y="47076"/>
                </a:lnTo>
                <a:lnTo>
                  <a:pt x="4151" y="47076"/>
                </a:lnTo>
                <a:lnTo>
                  <a:pt x="4151" y="41664"/>
                </a:lnTo>
                <a:close/>
                <a:moveTo>
                  <a:pt x="58668" y="41664"/>
                </a:moveTo>
                <a:lnTo>
                  <a:pt x="58668" y="47076"/>
                </a:lnTo>
                <a:lnTo>
                  <a:pt x="48613" y="47076"/>
                </a:lnTo>
                <a:lnTo>
                  <a:pt x="48398" y="47045"/>
                </a:lnTo>
                <a:lnTo>
                  <a:pt x="48213" y="46984"/>
                </a:lnTo>
                <a:lnTo>
                  <a:pt x="47998" y="46922"/>
                </a:lnTo>
                <a:lnTo>
                  <a:pt x="47814" y="46830"/>
                </a:lnTo>
                <a:lnTo>
                  <a:pt x="47660" y="46707"/>
                </a:lnTo>
                <a:lnTo>
                  <a:pt x="47475" y="46584"/>
                </a:lnTo>
                <a:lnTo>
                  <a:pt x="47322" y="46461"/>
                </a:lnTo>
                <a:lnTo>
                  <a:pt x="47199" y="46307"/>
                </a:lnTo>
                <a:lnTo>
                  <a:pt x="47076" y="46123"/>
                </a:lnTo>
                <a:lnTo>
                  <a:pt x="46953" y="45969"/>
                </a:lnTo>
                <a:lnTo>
                  <a:pt x="46860" y="45754"/>
                </a:lnTo>
                <a:lnTo>
                  <a:pt x="46799" y="45570"/>
                </a:lnTo>
                <a:lnTo>
                  <a:pt x="46737" y="45354"/>
                </a:lnTo>
                <a:lnTo>
                  <a:pt x="46707" y="45139"/>
                </a:lnTo>
                <a:lnTo>
                  <a:pt x="46707" y="44924"/>
                </a:lnTo>
                <a:lnTo>
                  <a:pt x="46707" y="43817"/>
                </a:lnTo>
                <a:lnTo>
                  <a:pt x="46707" y="43602"/>
                </a:lnTo>
                <a:lnTo>
                  <a:pt x="46737" y="43386"/>
                </a:lnTo>
                <a:lnTo>
                  <a:pt x="46799" y="43171"/>
                </a:lnTo>
                <a:lnTo>
                  <a:pt x="46860" y="42987"/>
                </a:lnTo>
                <a:lnTo>
                  <a:pt x="46953" y="42802"/>
                </a:lnTo>
                <a:lnTo>
                  <a:pt x="47076" y="42618"/>
                </a:lnTo>
                <a:lnTo>
                  <a:pt x="47199" y="42433"/>
                </a:lnTo>
                <a:lnTo>
                  <a:pt x="47322" y="42279"/>
                </a:lnTo>
                <a:lnTo>
                  <a:pt x="47475" y="42156"/>
                </a:lnTo>
                <a:lnTo>
                  <a:pt x="47660" y="42033"/>
                </a:lnTo>
                <a:lnTo>
                  <a:pt x="47814" y="41910"/>
                </a:lnTo>
                <a:lnTo>
                  <a:pt x="47998" y="41818"/>
                </a:lnTo>
                <a:lnTo>
                  <a:pt x="48213" y="41757"/>
                </a:lnTo>
                <a:lnTo>
                  <a:pt x="48398" y="41695"/>
                </a:lnTo>
                <a:lnTo>
                  <a:pt x="48613" y="41664"/>
                </a:lnTo>
                <a:close/>
                <a:moveTo>
                  <a:pt x="12453" y="53841"/>
                </a:moveTo>
                <a:lnTo>
                  <a:pt x="12453" y="60113"/>
                </a:lnTo>
                <a:lnTo>
                  <a:pt x="12422" y="60329"/>
                </a:lnTo>
                <a:lnTo>
                  <a:pt x="12361" y="60513"/>
                </a:lnTo>
                <a:lnTo>
                  <a:pt x="12269" y="60667"/>
                </a:lnTo>
                <a:lnTo>
                  <a:pt x="12176" y="60821"/>
                </a:lnTo>
                <a:lnTo>
                  <a:pt x="12023" y="60944"/>
                </a:lnTo>
                <a:lnTo>
                  <a:pt x="11838" y="61036"/>
                </a:lnTo>
                <a:lnTo>
                  <a:pt x="11654" y="61097"/>
                </a:lnTo>
                <a:lnTo>
                  <a:pt x="11469" y="61128"/>
                </a:lnTo>
                <a:lnTo>
                  <a:pt x="5166" y="61128"/>
                </a:lnTo>
                <a:lnTo>
                  <a:pt x="4951" y="61097"/>
                </a:lnTo>
                <a:lnTo>
                  <a:pt x="4766" y="61036"/>
                </a:lnTo>
                <a:lnTo>
                  <a:pt x="4612" y="60944"/>
                </a:lnTo>
                <a:lnTo>
                  <a:pt x="4459" y="60821"/>
                </a:lnTo>
                <a:lnTo>
                  <a:pt x="4336" y="60667"/>
                </a:lnTo>
                <a:lnTo>
                  <a:pt x="4243" y="60513"/>
                </a:lnTo>
                <a:lnTo>
                  <a:pt x="4182" y="60329"/>
                </a:lnTo>
                <a:lnTo>
                  <a:pt x="4151" y="60113"/>
                </a:lnTo>
                <a:lnTo>
                  <a:pt x="4151" y="53841"/>
                </a:lnTo>
                <a:close/>
                <a:moveTo>
                  <a:pt x="58668" y="53841"/>
                </a:moveTo>
                <a:lnTo>
                  <a:pt x="58668" y="60113"/>
                </a:lnTo>
                <a:lnTo>
                  <a:pt x="58668" y="60329"/>
                </a:lnTo>
                <a:lnTo>
                  <a:pt x="58606" y="60513"/>
                </a:lnTo>
                <a:lnTo>
                  <a:pt x="58514" y="60667"/>
                </a:lnTo>
                <a:lnTo>
                  <a:pt x="58391" y="60821"/>
                </a:lnTo>
                <a:lnTo>
                  <a:pt x="58237" y="60944"/>
                </a:lnTo>
                <a:lnTo>
                  <a:pt x="58053" y="61036"/>
                </a:lnTo>
                <a:lnTo>
                  <a:pt x="57868" y="61097"/>
                </a:lnTo>
                <a:lnTo>
                  <a:pt x="57684" y="61128"/>
                </a:lnTo>
                <a:lnTo>
                  <a:pt x="51380" y="61128"/>
                </a:lnTo>
                <a:lnTo>
                  <a:pt x="51165" y="61097"/>
                </a:lnTo>
                <a:lnTo>
                  <a:pt x="50981" y="61036"/>
                </a:lnTo>
                <a:lnTo>
                  <a:pt x="50827" y="60944"/>
                </a:lnTo>
                <a:lnTo>
                  <a:pt x="50673" y="60821"/>
                </a:lnTo>
                <a:lnTo>
                  <a:pt x="50550" y="60667"/>
                </a:lnTo>
                <a:lnTo>
                  <a:pt x="50458" y="60513"/>
                </a:lnTo>
                <a:lnTo>
                  <a:pt x="50397" y="60329"/>
                </a:lnTo>
                <a:lnTo>
                  <a:pt x="50366" y="60113"/>
                </a:lnTo>
                <a:lnTo>
                  <a:pt x="50366" y="53841"/>
                </a:lnTo>
                <a:close/>
                <a:moveTo>
                  <a:pt x="16850" y="0"/>
                </a:moveTo>
                <a:lnTo>
                  <a:pt x="16081" y="93"/>
                </a:lnTo>
                <a:lnTo>
                  <a:pt x="15344" y="185"/>
                </a:lnTo>
                <a:lnTo>
                  <a:pt x="15005" y="277"/>
                </a:lnTo>
                <a:lnTo>
                  <a:pt x="14698" y="431"/>
                </a:lnTo>
                <a:lnTo>
                  <a:pt x="14390" y="615"/>
                </a:lnTo>
                <a:lnTo>
                  <a:pt x="14144" y="831"/>
                </a:lnTo>
                <a:lnTo>
                  <a:pt x="13929" y="1077"/>
                </a:lnTo>
                <a:lnTo>
                  <a:pt x="13745" y="1353"/>
                </a:lnTo>
                <a:lnTo>
                  <a:pt x="13622" y="1661"/>
                </a:lnTo>
                <a:lnTo>
                  <a:pt x="13529" y="1999"/>
                </a:lnTo>
                <a:lnTo>
                  <a:pt x="13406" y="2768"/>
                </a:lnTo>
                <a:lnTo>
                  <a:pt x="13345" y="3537"/>
                </a:lnTo>
                <a:lnTo>
                  <a:pt x="13314" y="4305"/>
                </a:lnTo>
                <a:lnTo>
                  <a:pt x="13345" y="5043"/>
                </a:lnTo>
                <a:lnTo>
                  <a:pt x="13406" y="5812"/>
                </a:lnTo>
                <a:lnTo>
                  <a:pt x="13529" y="6550"/>
                </a:lnTo>
                <a:lnTo>
                  <a:pt x="13683" y="7288"/>
                </a:lnTo>
                <a:lnTo>
                  <a:pt x="13868" y="7995"/>
                </a:lnTo>
                <a:lnTo>
                  <a:pt x="14114" y="8702"/>
                </a:lnTo>
                <a:lnTo>
                  <a:pt x="14390" y="9409"/>
                </a:lnTo>
                <a:lnTo>
                  <a:pt x="14729" y="10086"/>
                </a:lnTo>
                <a:lnTo>
                  <a:pt x="15098" y="10732"/>
                </a:lnTo>
                <a:lnTo>
                  <a:pt x="15497" y="11377"/>
                </a:lnTo>
                <a:lnTo>
                  <a:pt x="15959" y="11992"/>
                </a:lnTo>
                <a:lnTo>
                  <a:pt x="16450" y="12577"/>
                </a:lnTo>
                <a:lnTo>
                  <a:pt x="16973" y="13130"/>
                </a:lnTo>
                <a:lnTo>
                  <a:pt x="17434" y="13560"/>
                </a:lnTo>
                <a:lnTo>
                  <a:pt x="17896" y="13960"/>
                </a:lnTo>
                <a:lnTo>
                  <a:pt x="18388" y="14360"/>
                </a:lnTo>
                <a:lnTo>
                  <a:pt x="18880" y="14698"/>
                </a:lnTo>
                <a:lnTo>
                  <a:pt x="19402" y="15036"/>
                </a:lnTo>
                <a:lnTo>
                  <a:pt x="19925" y="15344"/>
                </a:lnTo>
                <a:lnTo>
                  <a:pt x="20478" y="15590"/>
                </a:lnTo>
                <a:lnTo>
                  <a:pt x="21032" y="15836"/>
                </a:lnTo>
                <a:lnTo>
                  <a:pt x="21616" y="16051"/>
                </a:lnTo>
                <a:lnTo>
                  <a:pt x="22200" y="16266"/>
                </a:lnTo>
                <a:lnTo>
                  <a:pt x="22785" y="16420"/>
                </a:lnTo>
                <a:lnTo>
                  <a:pt x="23369" y="16543"/>
                </a:lnTo>
                <a:lnTo>
                  <a:pt x="23984" y="16666"/>
                </a:lnTo>
                <a:lnTo>
                  <a:pt x="24568" y="16728"/>
                </a:lnTo>
                <a:lnTo>
                  <a:pt x="25183" y="16789"/>
                </a:lnTo>
                <a:lnTo>
                  <a:pt x="26382" y="16789"/>
                </a:lnTo>
                <a:lnTo>
                  <a:pt x="26936" y="16728"/>
                </a:lnTo>
                <a:lnTo>
                  <a:pt x="27520" y="16666"/>
                </a:lnTo>
                <a:lnTo>
                  <a:pt x="28104" y="16574"/>
                </a:lnTo>
                <a:lnTo>
                  <a:pt x="28473" y="16482"/>
                </a:lnTo>
                <a:lnTo>
                  <a:pt x="28873" y="16974"/>
                </a:lnTo>
                <a:lnTo>
                  <a:pt x="29242" y="17496"/>
                </a:lnTo>
                <a:lnTo>
                  <a:pt x="29549" y="18019"/>
                </a:lnTo>
                <a:lnTo>
                  <a:pt x="29826" y="18603"/>
                </a:lnTo>
                <a:lnTo>
                  <a:pt x="30041" y="19157"/>
                </a:lnTo>
                <a:lnTo>
                  <a:pt x="30226" y="19772"/>
                </a:lnTo>
                <a:lnTo>
                  <a:pt x="30379" y="20387"/>
                </a:lnTo>
                <a:lnTo>
                  <a:pt x="30441" y="21002"/>
                </a:lnTo>
                <a:lnTo>
                  <a:pt x="28627" y="21063"/>
                </a:lnTo>
                <a:lnTo>
                  <a:pt x="26782" y="21186"/>
                </a:lnTo>
                <a:lnTo>
                  <a:pt x="24968" y="21340"/>
                </a:lnTo>
                <a:lnTo>
                  <a:pt x="23123" y="21586"/>
                </a:lnTo>
                <a:lnTo>
                  <a:pt x="22938" y="21617"/>
                </a:lnTo>
                <a:lnTo>
                  <a:pt x="22785" y="21709"/>
                </a:lnTo>
                <a:lnTo>
                  <a:pt x="22631" y="21801"/>
                </a:lnTo>
                <a:lnTo>
                  <a:pt x="22508" y="21924"/>
                </a:lnTo>
                <a:lnTo>
                  <a:pt x="22416" y="22078"/>
                </a:lnTo>
                <a:lnTo>
                  <a:pt x="22354" y="22262"/>
                </a:lnTo>
                <a:lnTo>
                  <a:pt x="22323" y="22416"/>
                </a:lnTo>
                <a:lnTo>
                  <a:pt x="22354" y="22631"/>
                </a:lnTo>
                <a:lnTo>
                  <a:pt x="22385" y="22785"/>
                </a:lnTo>
                <a:lnTo>
                  <a:pt x="22446" y="22969"/>
                </a:lnTo>
                <a:lnTo>
                  <a:pt x="22569" y="23092"/>
                </a:lnTo>
                <a:lnTo>
                  <a:pt x="22692" y="23215"/>
                </a:lnTo>
                <a:lnTo>
                  <a:pt x="22846" y="23308"/>
                </a:lnTo>
                <a:lnTo>
                  <a:pt x="23000" y="23369"/>
                </a:lnTo>
                <a:lnTo>
                  <a:pt x="23184" y="23400"/>
                </a:lnTo>
                <a:lnTo>
                  <a:pt x="23369" y="23400"/>
                </a:lnTo>
                <a:lnTo>
                  <a:pt x="24968" y="23215"/>
                </a:lnTo>
                <a:lnTo>
                  <a:pt x="26536" y="23062"/>
                </a:lnTo>
                <a:lnTo>
                  <a:pt x="28104" y="22939"/>
                </a:lnTo>
                <a:lnTo>
                  <a:pt x="29672" y="22877"/>
                </a:lnTo>
                <a:lnTo>
                  <a:pt x="31240" y="22846"/>
                </a:lnTo>
                <a:lnTo>
                  <a:pt x="32809" y="22846"/>
                </a:lnTo>
                <a:lnTo>
                  <a:pt x="34377" y="22908"/>
                </a:lnTo>
                <a:lnTo>
                  <a:pt x="35914" y="23031"/>
                </a:lnTo>
                <a:lnTo>
                  <a:pt x="37482" y="23154"/>
                </a:lnTo>
                <a:lnTo>
                  <a:pt x="39050" y="23338"/>
                </a:lnTo>
                <a:lnTo>
                  <a:pt x="40588" y="23554"/>
                </a:lnTo>
                <a:lnTo>
                  <a:pt x="42156" y="23830"/>
                </a:lnTo>
                <a:lnTo>
                  <a:pt x="43693" y="24138"/>
                </a:lnTo>
                <a:lnTo>
                  <a:pt x="45231" y="24507"/>
                </a:lnTo>
                <a:lnTo>
                  <a:pt x="46768" y="24876"/>
                </a:lnTo>
                <a:lnTo>
                  <a:pt x="48306" y="25337"/>
                </a:lnTo>
                <a:lnTo>
                  <a:pt x="48582" y="25429"/>
                </a:lnTo>
                <a:lnTo>
                  <a:pt x="48828" y="25552"/>
                </a:lnTo>
                <a:lnTo>
                  <a:pt x="49074" y="25737"/>
                </a:lnTo>
                <a:lnTo>
                  <a:pt x="49290" y="25921"/>
                </a:lnTo>
                <a:lnTo>
                  <a:pt x="49474" y="26167"/>
                </a:lnTo>
                <a:lnTo>
                  <a:pt x="49628" y="26413"/>
                </a:lnTo>
                <a:lnTo>
                  <a:pt x="49782" y="26690"/>
                </a:lnTo>
                <a:lnTo>
                  <a:pt x="49874" y="26998"/>
                </a:lnTo>
                <a:lnTo>
                  <a:pt x="52241" y="34900"/>
                </a:lnTo>
                <a:lnTo>
                  <a:pt x="44339" y="34900"/>
                </a:lnTo>
                <a:lnTo>
                  <a:pt x="44155" y="34931"/>
                </a:lnTo>
                <a:lnTo>
                  <a:pt x="43970" y="34961"/>
                </a:lnTo>
                <a:lnTo>
                  <a:pt x="43816" y="35054"/>
                </a:lnTo>
                <a:lnTo>
                  <a:pt x="43693" y="35177"/>
                </a:lnTo>
                <a:lnTo>
                  <a:pt x="43570" y="35300"/>
                </a:lnTo>
                <a:lnTo>
                  <a:pt x="43478" y="35453"/>
                </a:lnTo>
                <a:lnTo>
                  <a:pt x="43417" y="35638"/>
                </a:lnTo>
                <a:lnTo>
                  <a:pt x="43417" y="35822"/>
                </a:lnTo>
                <a:lnTo>
                  <a:pt x="43417" y="36007"/>
                </a:lnTo>
                <a:lnTo>
                  <a:pt x="43478" y="36191"/>
                </a:lnTo>
                <a:lnTo>
                  <a:pt x="43570" y="36345"/>
                </a:lnTo>
                <a:lnTo>
                  <a:pt x="43693" y="36468"/>
                </a:lnTo>
                <a:lnTo>
                  <a:pt x="43816" y="36591"/>
                </a:lnTo>
                <a:lnTo>
                  <a:pt x="43970" y="36683"/>
                </a:lnTo>
                <a:lnTo>
                  <a:pt x="44155" y="36714"/>
                </a:lnTo>
                <a:lnTo>
                  <a:pt x="44339" y="36745"/>
                </a:lnTo>
                <a:lnTo>
                  <a:pt x="55439" y="36745"/>
                </a:lnTo>
                <a:lnTo>
                  <a:pt x="55777" y="36806"/>
                </a:lnTo>
                <a:lnTo>
                  <a:pt x="56085" y="36868"/>
                </a:lnTo>
                <a:lnTo>
                  <a:pt x="56392" y="36991"/>
                </a:lnTo>
                <a:lnTo>
                  <a:pt x="56669" y="37114"/>
                </a:lnTo>
                <a:lnTo>
                  <a:pt x="56946" y="37267"/>
                </a:lnTo>
                <a:lnTo>
                  <a:pt x="57223" y="37421"/>
                </a:lnTo>
                <a:lnTo>
                  <a:pt x="57469" y="37636"/>
                </a:lnTo>
                <a:lnTo>
                  <a:pt x="57684" y="37852"/>
                </a:lnTo>
                <a:lnTo>
                  <a:pt x="57899" y="38098"/>
                </a:lnTo>
                <a:lnTo>
                  <a:pt x="58084" y="38344"/>
                </a:lnTo>
                <a:lnTo>
                  <a:pt x="58237" y="38620"/>
                </a:lnTo>
                <a:lnTo>
                  <a:pt x="58391" y="38897"/>
                </a:lnTo>
                <a:lnTo>
                  <a:pt x="58483" y="39174"/>
                </a:lnTo>
                <a:lnTo>
                  <a:pt x="58576" y="39512"/>
                </a:lnTo>
                <a:lnTo>
                  <a:pt x="58637" y="39820"/>
                </a:lnTo>
                <a:lnTo>
                  <a:pt x="48859" y="39820"/>
                </a:lnTo>
                <a:lnTo>
                  <a:pt x="48429" y="39850"/>
                </a:lnTo>
                <a:lnTo>
                  <a:pt x="48029" y="39912"/>
                </a:lnTo>
                <a:lnTo>
                  <a:pt x="47660" y="40004"/>
                </a:lnTo>
                <a:lnTo>
                  <a:pt x="47291" y="40127"/>
                </a:lnTo>
                <a:lnTo>
                  <a:pt x="46953" y="40312"/>
                </a:lnTo>
                <a:lnTo>
                  <a:pt x="46614" y="40496"/>
                </a:lnTo>
                <a:lnTo>
                  <a:pt x="46307" y="40742"/>
                </a:lnTo>
                <a:lnTo>
                  <a:pt x="46030" y="40988"/>
                </a:lnTo>
                <a:lnTo>
                  <a:pt x="45754" y="41265"/>
                </a:lnTo>
                <a:lnTo>
                  <a:pt x="45538" y="41572"/>
                </a:lnTo>
                <a:lnTo>
                  <a:pt x="45323" y="41910"/>
                </a:lnTo>
                <a:lnTo>
                  <a:pt x="45169" y="42249"/>
                </a:lnTo>
                <a:lnTo>
                  <a:pt x="45046" y="42618"/>
                </a:lnTo>
                <a:lnTo>
                  <a:pt x="44923" y="43017"/>
                </a:lnTo>
                <a:lnTo>
                  <a:pt x="44862" y="43417"/>
                </a:lnTo>
                <a:lnTo>
                  <a:pt x="44862" y="43817"/>
                </a:lnTo>
                <a:lnTo>
                  <a:pt x="44862" y="44924"/>
                </a:lnTo>
                <a:lnTo>
                  <a:pt x="44862" y="45354"/>
                </a:lnTo>
                <a:lnTo>
                  <a:pt x="44923" y="45723"/>
                </a:lnTo>
                <a:lnTo>
                  <a:pt x="45046" y="46123"/>
                </a:lnTo>
                <a:lnTo>
                  <a:pt x="45169" y="46492"/>
                </a:lnTo>
                <a:lnTo>
                  <a:pt x="45323" y="46830"/>
                </a:lnTo>
                <a:lnTo>
                  <a:pt x="45538" y="47168"/>
                </a:lnTo>
                <a:lnTo>
                  <a:pt x="45754" y="47476"/>
                </a:lnTo>
                <a:lnTo>
                  <a:pt x="46030" y="47753"/>
                </a:lnTo>
                <a:lnTo>
                  <a:pt x="46307" y="47999"/>
                </a:lnTo>
                <a:lnTo>
                  <a:pt x="46614" y="48245"/>
                </a:lnTo>
                <a:lnTo>
                  <a:pt x="46953" y="48429"/>
                </a:lnTo>
                <a:lnTo>
                  <a:pt x="47291" y="48614"/>
                </a:lnTo>
                <a:lnTo>
                  <a:pt x="47660" y="48737"/>
                </a:lnTo>
                <a:lnTo>
                  <a:pt x="48029" y="48829"/>
                </a:lnTo>
                <a:lnTo>
                  <a:pt x="48429" y="48890"/>
                </a:lnTo>
                <a:lnTo>
                  <a:pt x="48859" y="48921"/>
                </a:lnTo>
                <a:lnTo>
                  <a:pt x="58668" y="48921"/>
                </a:lnTo>
                <a:lnTo>
                  <a:pt x="58668" y="51996"/>
                </a:lnTo>
                <a:lnTo>
                  <a:pt x="41449" y="51996"/>
                </a:lnTo>
                <a:lnTo>
                  <a:pt x="41541" y="51781"/>
                </a:lnTo>
                <a:lnTo>
                  <a:pt x="41572" y="51565"/>
                </a:lnTo>
                <a:lnTo>
                  <a:pt x="41603" y="51319"/>
                </a:lnTo>
                <a:lnTo>
                  <a:pt x="41633" y="51073"/>
                </a:lnTo>
                <a:lnTo>
                  <a:pt x="41633" y="48214"/>
                </a:lnTo>
                <a:lnTo>
                  <a:pt x="41603" y="47937"/>
                </a:lnTo>
                <a:lnTo>
                  <a:pt x="41572" y="47660"/>
                </a:lnTo>
                <a:lnTo>
                  <a:pt x="41510" y="47384"/>
                </a:lnTo>
                <a:lnTo>
                  <a:pt x="41387" y="47138"/>
                </a:lnTo>
                <a:lnTo>
                  <a:pt x="41295" y="46892"/>
                </a:lnTo>
                <a:lnTo>
                  <a:pt x="41141" y="46676"/>
                </a:lnTo>
                <a:lnTo>
                  <a:pt x="40988" y="46461"/>
                </a:lnTo>
                <a:lnTo>
                  <a:pt x="40803" y="46277"/>
                </a:lnTo>
                <a:lnTo>
                  <a:pt x="40619" y="46092"/>
                </a:lnTo>
                <a:lnTo>
                  <a:pt x="40403" y="45938"/>
                </a:lnTo>
                <a:lnTo>
                  <a:pt x="40157" y="45785"/>
                </a:lnTo>
                <a:lnTo>
                  <a:pt x="39942" y="45662"/>
                </a:lnTo>
                <a:lnTo>
                  <a:pt x="39665" y="45570"/>
                </a:lnTo>
                <a:lnTo>
                  <a:pt x="39419" y="45508"/>
                </a:lnTo>
                <a:lnTo>
                  <a:pt x="39143" y="45477"/>
                </a:lnTo>
                <a:lnTo>
                  <a:pt x="38866" y="45447"/>
                </a:lnTo>
                <a:lnTo>
                  <a:pt x="23984" y="45447"/>
                </a:lnTo>
                <a:lnTo>
                  <a:pt x="23707" y="45477"/>
                </a:lnTo>
                <a:lnTo>
                  <a:pt x="23430" y="45508"/>
                </a:lnTo>
                <a:lnTo>
                  <a:pt x="23154" y="45570"/>
                </a:lnTo>
                <a:lnTo>
                  <a:pt x="22908" y="45662"/>
                </a:lnTo>
                <a:lnTo>
                  <a:pt x="22662" y="45785"/>
                </a:lnTo>
                <a:lnTo>
                  <a:pt x="22446" y="45938"/>
                </a:lnTo>
                <a:lnTo>
                  <a:pt x="22231" y="46092"/>
                </a:lnTo>
                <a:lnTo>
                  <a:pt x="22016" y="46277"/>
                </a:lnTo>
                <a:lnTo>
                  <a:pt x="21862" y="46461"/>
                </a:lnTo>
                <a:lnTo>
                  <a:pt x="21678" y="46676"/>
                </a:lnTo>
                <a:lnTo>
                  <a:pt x="21555" y="46892"/>
                </a:lnTo>
                <a:lnTo>
                  <a:pt x="21432" y="47138"/>
                </a:lnTo>
                <a:lnTo>
                  <a:pt x="21339" y="47384"/>
                </a:lnTo>
                <a:lnTo>
                  <a:pt x="21278" y="47660"/>
                </a:lnTo>
                <a:lnTo>
                  <a:pt x="21216" y="47937"/>
                </a:lnTo>
                <a:lnTo>
                  <a:pt x="21216" y="48214"/>
                </a:lnTo>
                <a:lnTo>
                  <a:pt x="21216" y="51073"/>
                </a:lnTo>
                <a:lnTo>
                  <a:pt x="21216" y="51319"/>
                </a:lnTo>
                <a:lnTo>
                  <a:pt x="21247" y="51565"/>
                </a:lnTo>
                <a:lnTo>
                  <a:pt x="21309" y="51781"/>
                </a:lnTo>
                <a:lnTo>
                  <a:pt x="21370" y="51996"/>
                </a:lnTo>
                <a:lnTo>
                  <a:pt x="4151" y="51996"/>
                </a:lnTo>
                <a:lnTo>
                  <a:pt x="4151" y="48921"/>
                </a:lnTo>
                <a:lnTo>
                  <a:pt x="13991" y="48921"/>
                </a:lnTo>
                <a:lnTo>
                  <a:pt x="14390" y="48890"/>
                </a:lnTo>
                <a:lnTo>
                  <a:pt x="14790" y="48829"/>
                </a:lnTo>
                <a:lnTo>
                  <a:pt x="15190" y="48737"/>
                </a:lnTo>
                <a:lnTo>
                  <a:pt x="15528" y="48614"/>
                </a:lnTo>
                <a:lnTo>
                  <a:pt x="15897" y="48429"/>
                </a:lnTo>
                <a:lnTo>
                  <a:pt x="16235" y="48245"/>
                </a:lnTo>
                <a:lnTo>
                  <a:pt x="16543" y="47999"/>
                </a:lnTo>
                <a:lnTo>
                  <a:pt x="16819" y="47753"/>
                </a:lnTo>
                <a:lnTo>
                  <a:pt x="17065" y="47476"/>
                </a:lnTo>
                <a:lnTo>
                  <a:pt x="17311" y="47168"/>
                </a:lnTo>
                <a:lnTo>
                  <a:pt x="17496" y="46830"/>
                </a:lnTo>
                <a:lnTo>
                  <a:pt x="17680" y="46492"/>
                </a:lnTo>
                <a:lnTo>
                  <a:pt x="17803" y="46123"/>
                </a:lnTo>
                <a:lnTo>
                  <a:pt x="17896" y="45723"/>
                </a:lnTo>
                <a:lnTo>
                  <a:pt x="17957" y="45354"/>
                </a:lnTo>
                <a:lnTo>
                  <a:pt x="17988" y="44924"/>
                </a:lnTo>
                <a:lnTo>
                  <a:pt x="17988" y="43817"/>
                </a:lnTo>
                <a:lnTo>
                  <a:pt x="17957" y="43417"/>
                </a:lnTo>
                <a:lnTo>
                  <a:pt x="17896" y="43017"/>
                </a:lnTo>
                <a:lnTo>
                  <a:pt x="17803" y="42618"/>
                </a:lnTo>
                <a:lnTo>
                  <a:pt x="17680" y="42249"/>
                </a:lnTo>
                <a:lnTo>
                  <a:pt x="17496" y="41910"/>
                </a:lnTo>
                <a:lnTo>
                  <a:pt x="17311" y="41572"/>
                </a:lnTo>
                <a:lnTo>
                  <a:pt x="17065" y="41265"/>
                </a:lnTo>
                <a:lnTo>
                  <a:pt x="16819" y="40988"/>
                </a:lnTo>
                <a:lnTo>
                  <a:pt x="16543" y="40742"/>
                </a:lnTo>
                <a:lnTo>
                  <a:pt x="16235" y="40496"/>
                </a:lnTo>
                <a:lnTo>
                  <a:pt x="15897" y="40312"/>
                </a:lnTo>
                <a:lnTo>
                  <a:pt x="15528" y="40127"/>
                </a:lnTo>
                <a:lnTo>
                  <a:pt x="15190" y="40004"/>
                </a:lnTo>
                <a:lnTo>
                  <a:pt x="14790" y="39912"/>
                </a:lnTo>
                <a:lnTo>
                  <a:pt x="14390" y="39850"/>
                </a:lnTo>
                <a:lnTo>
                  <a:pt x="13991" y="39820"/>
                </a:lnTo>
                <a:lnTo>
                  <a:pt x="4182" y="39820"/>
                </a:lnTo>
                <a:lnTo>
                  <a:pt x="4243" y="39512"/>
                </a:lnTo>
                <a:lnTo>
                  <a:pt x="4336" y="39174"/>
                </a:lnTo>
                <a:lnTo>
                  <a:pt x="4459" y="38897"/>
                </a:lnTo>
                <a:lnTo>
                  <a:pt x="4582" y="38620"/>
                </a:lnTo>
                <a:lnTo>
                  <a:pt x="4766" y="38344"/>
                </a:lnTo>
                <a:lnTo>
                  <a:pt x="4951" y="38098"/>
                </a:lnTo>
                <a:lnTo>
                  <a:pt x="5135" y="37852"/>
                </a:lnTo>
                <a:lnTo>
                  <a:pt x="5381" y="37636"/>
                </a:lnTo>
                <a:lnTo>
                  <a:pt x="5627" y="37421"/>
                </a:lnTo>
                <a:lnTo>
                  <a:pt x="5873" y="37267"/>
                </a:lnTo>
                <a:lnTo>
                  <a:pt x="6150" y="37114"/>
                </a:lnTo>
                <a:lnTo>
                  <a:pt x="6457" y="36991"/>
                </a:lnTo>
                <a:lnTo>
                  <a:pt x="6765" y="36868"/>
                </a:lnTo>
                <a:lnTo>
                  <a:pt x="7072" y="36806"/>
                </a:lnTo>
                <a:lnTo>
                  <a:pt x="7380" y="36745"/>
                </a:lnTo>
                <a:lnTo>
                  <a:pt x="40219" y="36745"/>
                </a:lnTo>
                <a:lnTo>
                  <a:pt x="40403" y="36714"/>
                </a:lnTo>
                <a:lnTo>
                  <a:pt x="40557" y="36683"/>
                </a:lnTo>
                <a:lnTo>
                  <a:pt x="40711" y="36591"/>
                </a:lnTo>
                <a:lnTo>
                  <a:pt x="40865" y="36468"/>
                </a:lnTo>
                <a:lnTo>
                  <a:pt x="40988" y="36345"/>
                </a:lnTo>
                <a:lnTo>
                  <a:pt x="41049" y="36191"/>
                </a:lnTo>
                <a:lnTo>
                  <a:pt x="41111" y="36007"/>
                </a:lnTo>
                <a:lnTo>
                  <a:pt x="41141" y="35822"/>
                </a:lnTo>
                <a:lnTo>
                  <a:pt x="41111" y="35638"/>
                </a:lnTo>
                <a:lnTo>
                  <a:pt x="41049" y="35453"/>
                </a:lnTo>
                <a:lnTo>
                  <a:pt x="40988" y="35300"/>
                </a:lnTo>
                <a:lnTo>
                  <a:pt x="40865" y="35177"/>
                </a:lnTo>
                <a:lnTo>
                  <a:pt x="40711" y="35054"/>
                </a:lnTo>
                <a:lnTo>
                  <a:pt x="40557" y="34961"/>
                </a:lnTo>
                <a:lnTo>
                  <a:pt x="40403" y="34931"/>
                </a:lnTo>
                <a:lnTo>
                  <a:pt x="40219" y="34900"/>
                </a:lnTo>
                <a:lnTo>
                  <a:pt x="10578" y="34900"/>
                </a:lnTo>
                <a:lnTo>
                  <a:pt x="12945" y="26998"/>
                </a:lnTo>
                <a:lnTo>
                  <a:pt x="13068" y="26690"/>
                </a:lnTo>
                <a:lnTo>
                  <a:pt x="13191" y="26413"/>
                </a:lnTo>
                <a:lnTo>
                  <a:pt x="13376" y="26167"/>
                </a:lnTo>
                <a:lnTo>
                  <a:pt x="13560" y="25921"/>
                </a:lnTo>
                <a:lnTo>
                  <a:pt x="13775" y="25737"/>
                </a:lnTo>
                <a:lnTo>
                  <a:pt x="14021" y="25552"/>
                </a:lnTo>
                <a:lnTo>
                  <a:pt x="14267" y="25429"/>
                </a:lnTo>
                <a:lnTo>
                  <a:pt x="14544" y="25337"/>
                </a:lnTo>
                <a:lnTo>
                  <a:pt x="15743" y="24968"/>
                </a:lnTo>
                <a:lnTo>
                  <a:pt x="16973" y="24661"/>
                </a:lnTo>
                <a:lnTo>
                  <a:pt x="18203" y="24353"/>
                </a:lnTo>
                <a:lnTo>
                  <a:pt x="19433" y="24076"/>
                </a:lnTo>
                <a:lnTo>
                  <a:pt x="19587" y="24046"/>
                </a:lnTo>
                <a:lnTo>
                  <a:pt x="19771" y="23953"/>
                </a:lnTo>
                <a:lnTo>
                  <a:pt x="19894" y="23830"/>
                </a:lnTo>
                <a:lnTo>
                  <a:pt x="20017" y="23677"/>
                </a:lnTo>
                <a:lnTo>
                  <a:pt x="20079" y="23523"/>
                </a:lnTo>
                <a:lnTo>
                  <a:pt x="20140" y="23369"/>
                </a:lnTo>
                <a:lnTo>
                  <a:pt x="20171" y="23185"/>
                </a:lnTo>
                <a:lnTo>
                  <a:pt x="20140" y="23000"/>
                </a:lnTo>
                <a:lnTo>
                  <a:pt x="20079" y="22816"/>
                </a:lnTo>
                <a:lnTo>
                  <a:pt x="19987" y="22662"/>
                </a:lnTo>
                <a:lnTo>
                  <a:pt x="19864" y="22539"/>
                </a:lnTo>
                <a:lnTo>
                  <a:pt x="19741" y="22416"/>
                </a:lnTo>
                <a:lnTo>
                  <a:pt x="19587" y="22324"/>
                </a:lnTo>
                <a:lnTo>
                  <a:pt x="19402" y="22293"/>
                </a:lnTo>
                <a:lnTo>
                  <a:pt x="19218" y="22262"/>
                </a:lnTo>
                <a:lnTo>
                  <a:pt x="19033" y="22293"/>
                </a:lnTo>
                <a:lnTo>
                  <a:pt x="17773" y="22570"/>
                </a:lnTo>
                <a:lnTo>
                  <a:pt x="16512" y="22877"/>
                </a:lnTo>
                <a:lnTo>
                  <a:pt x="15251" y="23185"/>
                </a:lnTo>
                <a:lnTo>
                  <a:pt x="14021" y="23554"/>
                </a:lnTo>
                <a:lnTo>
                  <a:pt x="13529" y="23738"/>
                </a:lnTo>
                <a:lnTo>
                  <a:pt x="13068" y="23984"/>
                </a:lnTo>
                <a:lnTo>
                  <a:pt x="12638" y="24292"/>
                </a:lnTo>
                <a:lnTo>
                  <a:pt x="12238" y="24630"/>
                </a:lnTo>
                <a:lnTo>
                  <a:pt x="11900" y="25030"/>
                </a:lnTo>
                <a:lnTo>
                  <a:pt x="11623" y="25460"/>
                </a:lnTo>
                <a:lnTo>
                  <a:pt x="11377" y="25952"/>
                </a:lnTo>
                <a:lnTo>
                  <a:pt x="11193" y="26475"/>
                </a:lnTo>
                <a:lnTo>
                  <a:pt x="9870" y="30872"/>
                </a:lnTo>
                <a:lnTo>
                  <a:pt x="9717" y="30626"/>
                </a:lnTo>
                <a:lnTo>
                  <a:pt x="9594" y="30380"/>
                </a:lnTo>
                <a:lnTo>
                  <a:pt x="9409" y="30165"/>
                </a:lnTo>
                <a:lnTo>
                  <a:pt x="9225" y="29949"/>
                </a:lnTo>
                <a:lnTo>
                  <a:pt x="9040" y="29734"/>
                </a:lnTo>
                <a:lnTo>
                  <a:pt x="8825" y="29550"/>
                </a:lnTo>
                <a:lnTo>
                  <a:pt x="8610" y="29365"/>
                </a:lnTo>
                <a:lnTo>
                  <a:pt x="8394" y="29211"/>
                </a:lnTo>
                <a:lnTo>
                  <a:pt x="8148" y="29058"/>
                </a:lnTo>
                <a:lnTo>
                  <a:pt x="7872" y="28935"/>
                </a:lnTo>
                <a:lnTo>
                  <a:pt x="7626" y="28812"/>
                </a:lnTo>
                <a:lnTo>
                  <a:pt x="7349" y="28719"/>
                </a:lnTo>
                <a:lnTo>
                  <a:pt x="7072" y="28658"/>
                </a:lnTo>
                <a:lnTo>
                  <a:pt x="6765" y="28596"/>
                </a:lnTo>
                <a:lnTo>
                  <a:pt x="6488" y="28566"/>
                </a:lnTo>
                <a:lnTo>
                  <a:pt x="3659" y="28566"/>
                </a:lnTo>
                <a:lnTo>
                  <a:pt x="3259" y="28627"/>
                </a:lnTo>
                <a:lnTo>
                  <a:pt x="2860" y="28750"/>
                </a:lnTo>
                <a:lnTo>
                  <a:pt x="2491" y="28873"/>
                </a:lnTo>
                <a:lnTo>
                  <a:pt x="2122" y="29058"/>
                </a:lnTo>
                <a:lnTo>
                  <a:pt x="1784" y="29273"/>
                </a:lnTo>
                <a:lnTo>
                  <a:pt x="1476" y="29488"/>
                </a:lnTo>
                <a:lnTo>
                  <a:pt x="1199" y="29765"/>
                </a:lnTo>
                <a:lnTo>
                  <a:pt x="923" y="30042"/>
                </a:lnTo>
                <a:lnTo>
                  <a:pt x="677" y="30349"/>
                </a:lnTo>
                <a:lnTo>
                  <a:pt x="492" y="30687"/>
                </a:lnTo>
                <a:lnTo>
                  <a:pt x="308" y="31056"/>
                </a:lnTo>
                <a:lnTo>
                  <a:pt x="185" y="31425"/>
                </a:lnTo>
                <a:lnTo>
                  <a:pt x="62" y="31825"/>
                </a:lnTo>
                <a:lnTo>
                  <a:pt x="0" y="32225"/>
                </a:lnTo>
                <a:lnTo>
                  <a:pt x="0" y="32655"/>
                </a:lnTo>
                <a:lnTo>
                  <a:pt x="0" y="33055"/>
                </a:lnTo>
                <a:lnTo>
                  <a:pt x="62" y="33424"/>
                </a:lnTo>
                <a:lnTo>
                  <a:pt x="154" y="33793"/>
                </a:lnTo>
                <a:lnTo>
                  <a:pt x="277" y="34162"/>
                </a:lnTo>
                <a:lnTo>
                  <a:pt x="431" y="34500"/>
                </a:lnTo>
                <a:lnTo>
                  <a:pt x="615" y="34808"/>
                </a:lnTo>
                <a:lnTo>
                  <a:pt x="830" y="35115"/>
                </a:lnTo>
                <a:lnTo>
                  <a:pt x="1046" y="35392"/>
                </a:lnTo>
                <a:lnTo>
                  <a:pt x="1322" y="35669"/>
                </a:lnTo>
                <a:lnTo>
                  <a:pt x="1599" y="35915"/>
                </a:lnTo>
                <a:lnTo>
                  <a:pt x="1907" y="36130"/>
                </a:lnTo>
                <a:lnTo>
                  <a:pt x="2245" y="36314"/>
                </a:lnTo>
                <a:lnTo>
                  <a:pt x="2583" y="36468"/>
                </a:lnTo>
                <a:lnTo>
                  <a:pt x="2921" y="36591"/>
                </a:lnTo>
                <a:lnTo>
                  <a:pt x="3290" y="36652"/>
                </a:lnTo>
                <a:lnTo>
                  <a:pt x="3690" y="36714"/>
                </a:lnTo>
                <a:lnTo>
                  <a:pt x="3382" y="37083"/>
                </a:lnTo>
                <a:lnTo>
                  <a:pt x="3106" y="37483"/>
                </a:lnTo>
                <a:lnTo>
                  <a:pt x="2891" y="37913"/>
                </a:lnTo>
                <a:lnTo>
                  <a:pt x="2675" y="38344"/>
                </a:lnTo>
                <a:lnTo>
                  <a:pt x="2522" y="38836"/>
                </a:lnTo>
                <a:lnTo>
                  <a:pt x="2399" y="39297"/>
                </a:lnTo>
                <a:lnTo>
                  <a:pt x="2337" y="39789"/>
                </a:lnTo>
                <a:lnTo>
                  <a:pt x="2306" y="40312"/>
                </a:lnTo>
                <a:lnTo>
                  <a:pt x="2306" y="40742"/>
                </a:lnTo>
                <a:lnTo>
                  <a:pt x="2306" y="47999"/>
                </a:lnTo>
                <a:lnTo>
                  <a:pt x="2306" y="52918"/>
                </a:lnTo>
                <a:lnTo>
                  <a:pt x="2306" y="60113"/>
                </a:lnTo>
                <a:lnTo>
                  <a:pt x="2337" y="60421"/>
                </a:lnTo>
                <a:lnTo>
                  <a:pt x="2368" y="60698"/>
                </a:lnTo>
                <a:lnTo>
                  <a:pt x="2460" y="60974"/>
                </a:lnTo>
                <a:lnTo>
                  <a:pt x="2552" y="61220"/>
                </a:lnTo>
                <a:lnTo>
                  <a:pt x="2675" y="61466"/>
                </a:lnTo>
                <a:lnTo>
                  <a:pt x="2798" y="61712"/>
                </a:lnTo>
                <a:lnTo>
                  <a:pt x="2952" y="61928"/>
                </a:lnTo>
                <a:lnTo>
                  <a:pt x="3136" y="62143"/>
                </a:lnTo>
                <a:lnTo>
                  <a:pt x="3352" y="62297"/>
                </a:lnTo>
                <a:lnTo>
                  <a:pt x="3567" y="62481"/>
                </a:lnTo>
                <a:lnTo>
                  <a:pt x="3813" y="62604"/>
                </a:lnTo>
                <a:lnTo>
                  <a:pt x="4059" y="62727"/>
                </a:lnTo>
                <a:lnTo>
                  <a:pt x="4305" y="62819"/>
                </a:lnTo>
                <a:lnTo>
                  <a:pt x="4582" y="62912"/>
                </a:lnTo>
                <a:lnTo>
                  <a:pt x="4858" y="62942"/>
                </a:lnTo>
                <a:lnTo>
                  <a:pt x="5166" y="62973"/>
                </a:lnTo>
                <a:lnTo>
                  <a:pt x="11469" y="62973"/>
                </a:lnTo>
                <a:lnTo>
                  <a:pt x="11746" y="62942"/>
                </a:lnTo>
                <a:lnTo>
                  <a:pt x="12023" y="62912"/>
                </a:lnTo>
                <a:lnTo>
                  <a:pt x="12299" y="62819"/>
                </a:lnTo>
                <a:lnTo>
                  <a:pt x="12576" y="62727"/>
                </a:lnTo>
                <a:lnTo>
                  <a:pt x="12822" y="62604"/>
                </a:lnTo>
                <a:lnTo>
                  <a:pt x="13037" y="62481"/>
                </a:lnTo>
                <a:lnTo>
                  <a:pt x="13253" y="62297"/>
                </a:lnTo>
                <a:lnTo>
                  <a:pt x="13468" y="62143"/>
                </a:lnTo>
                <a:lnTo>
                  <a:pt x="13652" y="61928"/>
                </a:lnTo>
                <a:lnTo>
                  <a:pt x="13806" y="61712"/>
                </a:lnTo>
                <a:lnTo>
                  <a:pt x="13960" y="61466"/>
                </a:lnTo>
                <a:lnTo>
                  <a:pt x="14083" y="61220"/>
                </a:lnTo>
                <a:lnTo>
                  <a:pt x="14175" y="60974"/>
                </a:lnTo>
                <a:lnTo>
                  <a:pt x="14237" y="60698"/>
                </a:lnTo>
                <a:lnTo>
                  <a:pt x="14298" y="60421"/>
                </a:lnTo>
                <a:lnTo>
                  <a:pt x="14298" y="60113"/>
                </a:lnTo>
                <a:lnTo>
                  <a:pt x="14298" y="53841"/>
                </a:lnTo>
                <a:lnTo>
                  <a:pt x="25613" y="53841"/>
                </a:lnTo>
                <a:lnTo>
                  <a:pt x="25798" y="53810"/>
                </a:lnTo>
                <a:lnTo>
                  <a:pt x="25982" y="53779"/>
                </a:lnTo>
                <a:lnTo>
                  <a:pt x="26136" y="53687"/>
                </a:lnTo>
                <a:lnTo>
                  <a:pt x="26290" y="53564"/>
                </a:lnTo>
                <a:lnTo>
                  <a:pt x="26382" y="53441"/>
                </a:lnTo>
                <a:lnTo>
                  <a:pt x="26474" y="53287"/>
                </a:lnTo>
                <a:lnTo>
                  <a:pt x="26536" y="53103"/>
                </a:lnTo>
                <a:lnTo>
                  <a:pt x="26536" y="52918"/>
                </a:lnTo>
                <a:lnTo>
                  <a:pt x="26536" y="52734"/>
                </a:lnTo>
                <a:lnTo>
                  <a:pt x="26474" y="52549"/>
                </a:lnTo>
                <a:lnTo>
                  <a:pt x="26382" y="52396"/>
                </a:lnTo>
                <a:lnTo>
                  <a:pt x="26290" y="52273"/>
                </a:lnTo>
                <a:lnTo>
                  <a:pt x="26136" y="52150"/>
                </a:lnTo>
                <a:lnTo>
                  <a:pt x="25982" y="52057"/>
                </a:lnTo>
                <a:lnTo>
                  <a:pt x="25798" y="52027"/>
                </a:lnTo>
                <a:lnTo>
                  <a:pt x="25613" y="51996"/>
                </a:lnTo>
                <a:lnTo>
                  <a:pt x="23984" y="51996"/>
                </a:lnTo>
                <a:lnTo>
                  <a:pt x="23799" y="51965"/>
                </a:lnTo>
                <a:lnTo>
                  <a:pt x="23615" y="51934"/>
                </a:lnTo>
                <a:lnTo>
                  <a:pt x="23461" y="51842"/>
                </a:lnTo>
                <a:lnTo>
                  <a:pt x="23338" y="51719"/>
                </a:lnTo>
                <a:lnTo>
                  <a:pt x="23215" y="51596"/>
                </a:lnTo>
                <a:lnTo>
                  <a:pt x="23123" y="51442"/>
                </a:lnTo>
                <a:lnTo>
                  <a:pt x="23092" y="51258"/>
                </a:lnTo>
                <a:lnTo>
                  <a:pt x="23061" y="51073"/>
                </a:lnTo>
                <a:lnTo>
                  <a:pt x="23061" y="48214"/>
                </a:lnTo>
                <a:lnTo>
                  <a:pt x="23092" y="48029"/>
                </a:lnTo>
                <a:lnTo>
                  <a:pt x="23123" y="47845"/>
                </a:lnTo>
                <a:lnTo>
                  <a:pt x="23215" y="47691"/>
                </a:lnTo>
                <a:lnTo>
                  <a:pt x="23338" y="47568"/>
                </a:lnTo>
                <a:lnTo>
                  <a:pt x="23461" y="47445"/>
                </a:lnTo>
                <a:lnTo>
                  <a:pt x="23615" y="47384"/>
                </a:lnTo>
                <a:lnTo>
                  <a:pt x="23799" y="47322"/>
                </a:lnTo>
                <a:lnTo>
                  <a:pt x="23984" y="47291"/>
                </a:lnTo>
                <a:lnTo>
                  <a:pt x="38866" y="47291"/>
                </a:lnTo>
                <a:lnTo>
                  <a:pt x="39050" y="47322"/>
                </a:lnTo>
                <a:lnTo>
                  <a:pt x="39204" y="47384"/>
                </a:lnTo>
                <a:lnTo>
                  <a:pt x="39358" y="47445"/>
                </a:lnTo>
                <a:lnTo>
                  <a:pt x="39512" y="47568"/>
                </a:lnTo>
                <a:lnTo>
                  <a:pt x="39604" y="47691"/>
                </a:lnTo>
                <a:lnTo>
                  <a:pt x="39696" y="47845"/>
                </a:lnTo>
                <a:lnTo>
                  <a:pt x="39758" y="48029"/>
                </a:lnTo>
                <a:lnTo>
                  <a:pt x="39788" y="48214"/>
                </a:lnTo>
                <a:lnTo>
                  <a:pt x="39788" y="51073"/>
                </a:lnTo>
                <a:lnTo>
                  <a:pt x="39758" y="51258"/>
                </a:lnTo>
                <a:lnTo>
                  <a:pt x="39696" y="51442"/>
                </a:lnTo>
                <a:lnTo>
                  <a:pt x="39604" y="51596"/>
                </a:lnTo>
                <a:lnTo>
                  <a:pt x="39512" y="51719"/>
                </a:lnTo>
                <a:lnTo>
                  <a:pt x="39358" y="51842"/>
                </a:lnTo>
                <a:lnTo>
                  <a:pt x="39204" y="51934"/>
                </a:lnTo>
                <a:lnTo>
                  <a:pt x="39050" y="51965"/>
                </a:lnTo>
                <a:lnTo>
                  <a:pt x="38866" y="51996"/>
                </a:lnTo>
                <a:lnTo>
                  <a:pt x="29764" y="51996"/>
                </a:lnTo>
                <a:lnTo>
                  <a:pt x="29549" y="52027"/>
                </a:lnTo>
                <a:lnTo>
                  <a:pt x="29395" y="52057"/>
                </a:lnTo>
                <a:lnTo>
                  <a:pt x="29242" y="52150"/>
                </a:lnTo>
                <a:lnTo>
                  <a:pt x="29088" y="52273"/>
                </a:lnTo>
                <a:lnTo>
                  <a:pt x="28996" y="52396"/>
                </a:lnTo>
                <a:lnTo>
                  <a:pt x="28904" y="52549"/>
                </a:lnTo>
                <a:lnTo>
                  <a:pt x="28842" y="52734"/>
                </a:lnTo>
                <a:lnTo>
                  <a:pt x="28842" y="52918"/>
                </a:lnTo>
                <a:lnTo>
                  <a:pt x="28842" y="53103"/>
                </a:lnTo>
                <a:lnTo>
                  <a:pt x="28904" y="53287"/>
                </a:lnTo>
                <a:lnTo>
                  <a:pt x="28996" y="53441"/>
                </a:lnTo>
                <a:lnTo>
                  <a:pt x="29088" y="53564"/>
                </a:lnTo>
                <a:lnTo>
                  <a:pt x="29242" y="53687"/>
                </a:lnTo>
                <a:lnTo>
                  <a:pt x="29395" y="53779"/>
                </a:lnTo>
                <a:lnTo>
                  <a:pt x="29549" y="53810"/>
                </a:lnTo>
                <a:lnTo>
                  <a:pt x="29764" y="53841"/>
                </a:lnTo>
                <a:lnTo>
                  <a:pt x="48521" y="53841"/>
                </a:lnTo>
                <a:lnTo>
                  <a:pt x="48521" y="60113"/>
                </a:lnTo>
                <a:lnTo>
                  <a:pt x="48552" y="60421"/>
                </a:lnTo>
                <a:lnTo>
                  <a:pt x="48582" y="60698"/>
                </a:lnTo>
                <a:lnTo>
                  <a:pt x="48675" y="60974"/>
                </a:lnTo>
                <a:lnTo>
                  <a:pt x="48767" y="61220"/>
                </a:lnTo>
                <a:lnTo>
                  <a:pt x="48890" y="61466"/>
                </a:lnTo>
                <a:lnTo>
                  <a:pt x="49013" y="61712"/>
                </a:lnTo>
                <a:lnTo>
                  <a:pt x="49197" y="61928"/>
                </a:lnTo>
                <a:lnTo>
                  <a:pt x="49382" y="62143"/>
                </a:lnTo>
                <a:lnTo>
                  <a:pt x="49566" y="62297"/>
                </a:lnTo>
                <a:lnTo>
                  <a:pt x="49782" y="62481"/>
                </a:lnTo>
                <a:lnTo>
                  <a:pt x="50028" y="62604"/>
                </a:lnTo>
                <a:lnTo>
                  <a:pt x="50274" y="62727"/>
                </a:lnTo>
                <a:lnTo>
                  <a:pt x="50550" y="62819"/>
                </a:lnTo>
                <a:lnTo>
                  <a:pt x="50796" y="62912"/>
                </a:lnTo>
                <a:lnTo>
                  <a:pt x="51104" y="62942"/>
                </a:lnTo>
                <a:lnTo>
                  <a:pt x="51380" y="62973"/>
                </a:lnTo>
                <a:lnTo>
                  <a:pt x="57684" y="62973"/>
                </a:lnTo>
                <a:lnTo>
                  <a:pt x="57961" y="62942"/>
                </a:lnTo>
                <a:lnTo>
                  <a:pt x="58237" y="62912"/>
                </a:lnTo>
                <a:lnTo>
                  <a:pt x="58514" y="62819"/>
                </a:lnTo>
                <a:lnTo>
                  <a:pt x="58791" y="62727"/>
                </a:lnTo>
                <a:lnTo>
                  <a:pt x="59037" y="62604"/>
                </a:lnTo>
                <a:lnTo>
                  <a:pt x="59252" y="62481"/>
                </a:lnTo>
                <a:lnTo>
                  <a:pt x="59498" y="62297"/>
                </a:lnTo>
                <a:lnTo>
                  <a:pt x="59682" y="62143"/>
                </a:lnTo>
                <a:lnTo>
                  <a:pt x="59867" y="61928"/>
                </a:lnTo>
                <a:lnTo>
                  <a:pt x="60021" y="61712"/>
                </a:lnTo>
                <a:lnTo>
                  <a:pt x="60174" y="61466"/>
                </a:lnTo>
                <a:lnTo>
                  <a:pt x="60297" y="61220"/>
                </a:lnTo>
                <a:lnTo>
                  <a:pt x="60390" y="60974"/>
                </a:lnTo>
                <a:lnTo>
                  <a:pt x="60451" y="60698"/>
                </a:lnTo>
                <a:lnTo>
                  <a:pt x="60513" y="60421"/>
                </a:lnTo>
                <a:lnTo>
                  <a:pt x="60513" y="60113"/>
                </a:lnTo>
                <a:lnTo>
                  <a:pt x="60513" y="52918"/>
                </a:lnTo>
                <a:lnTo>
                  <a:pt x="60513" y="47999"/>
                </a:lnTo>
                <a:lnTo>
                  <a:pt x="60513" y="40742"/>
                </a:lnTo>
                <a:lnTo>
                  <a:pt x="60513" y="40312"/>
                </a:lnTo>
                <a:lnTo>
                  <a:pt x="60482" y="39789"/>
                </a:lnTo>
                <a:lnTo>
                  <a:pt x="60420" y="39297"/>
                </a:lnTo>
                <a:lnTo>
                  <a:pt x="60297" y="38836"/>
                </a:lnTo>
                <a:lnTo>
                  <a:pt x="60144" y="38344"/>
                </a:lnTo>
                <a:lnTo>
                  <a:pt x="59959" y="37913"/>
                </a:lnTo>
                <a:lnTo>
                  <a:pt x="59713" y="37483"/>
                </a:lnTo>
                <a:lnTo>
                  <a:pt x="59467" y="37083"/>
                </a:lnTo>
                <a:lnTo>
                  <a:pt x="59160" y="36714"/>
                </a:lnTo>
                <a:lnTo>
                  <a:pt x="59529" y="36652"/>
                </a:lnTo>
                <a:lnTo>
                  <a:pt x="59898" y="36591"/>
                </a:lnTo>
                <a:lnTo>
                  <a:pt x="60267" y="36468"/>
                </a:lnTo>
                <a:lnTo>
                  <a:pt x="60605" y="36314"/>
                </a:lnTo>
                <a:lnTo>
                  <a:pt x="60943" y="36130"/>
                </a:lnTo>
                <a:lnTo>
                  <a:pt x="61220" y="35915"/>
                </a:lnTo>
                <a:lnTo>
                  <a:pt x="61527" y="35669"/>
                </a:lnTo>
                <a:lnTo>
                  <a:pt x="61773" y="35392"/>
                </a:lnTo>
                <a:lnTo>
                  <a:pt x="62019" y="35115"/>
                </a:lnTo>
                <a:lnTo>
                  <a:pt x="62235" y="34808"/>
                </a:lnTo>
                <a:lnTo>
                  <a:pt x="62419" y="34500"/>
                </a:lnTo>
                <a:lnTo>
                  <a:pt x="62573" y="34162"/>
                </a:lnTo>
                <a:lnTo>
                  <a:pt x="62696" y="33793"/>
                </a:lnTo>
                <a:lnTo>
                  <a:pt x="62757" y="33424"/>
                </a:lnTo>
                <a:lnTo>
                  <a:pt x="62819" y="33055"/>
                </a:lnTo>
                <a:lnTo>
                  <a:pt x="62850" y="32655"/>
                </a:lnTo>
                <a:lnTo>
                  <a:pt x="62819" y="32225"/>
                </a:lnTo>
                <a:lnTo>
                  <a:pt x="62757" y="31825"/>
                </a:lnTo>
                <a:lnTo>
                  <a:pt x="62665" y="31425"/>
                </a:lnTo>
                <a:lnTo>
                  <a:pt x="62511" y="31056"/>
                </a:lnTo>
                <a:lnTo>
                  <a:pt x="62358" y="30687"/>
                </a:lnTo>
                <a:lnTo>
                  <a:pt x="62142" y="30349"/>
                </a:lnTo>
                <a:lnTo>
                  <a:pt x="61896" y="30042"/>
                </a:lnTo>
                <a:lnTo>
                  <a:pt x="61650" y="29765"/>
                </a:lnTo>
                <a:lnTo>
                  <a:pt x="61343" y="29488"/>
                </a:lnTo>
                <a:lnTo>
                  <a:pt x="61035" y="29273"/>
                </a:lnTo>
                <a:lnTo>
                  <a:pt x="60697" y="29058"/>
                </a:lnTo>
                <a:lnTo>
                  <a:pt x="60359" y="28873"/>
                </a:lnTo>
                <a:lnTo>
                  <a:pt x="59959" y="28750"/>
                </a:lnTo>
                <a:lnTo>
                  <a:pt x="59590" y="28627"/>
                </a:lnTo>
                <a:lnTo>
                  <a:pt x="59160" y="28566"/>
                </a:lnTo>
                <a:lnTo>
                  <a:pt x="56362" y="28566"/>
                </a:lnTo>
                <a:lnTo>
                  <a:pt x="56054" y="28596"/>
                </a:lnTo>
                <a:lnTo>
                  <a:pt x="55777" y="28658"/>
                </a:lnTo>
                <a:lnTo>
                  <a:pt x="55501" y="28719"/>
                </a:lnTo>
                <a:lnTo>
                  <a:pt x="55224" y="28812"/>
                </a:lnTo>
                <a:lnTo>
                  <a:pt x="54947" y="28935"/>
                </a:lnTo>
                <a:lnTo>
                  <a:pt x="54701" y="29058"/>
                </a:lnTo>
                <a:lnTo>
                  <a:pt x="54455" y="29211"/>
                </a:lnTo>
                <a:lnTo>
                  <a:pt x="54209" y="29365"/>
                </a:lnTo>
                <a:lnTo>
                  <a:pt x="53994" y="29550"/>
                </a:lnTo>
                <a:lnTo>
                  <a:pt x="53779" y="29734"/>
                </a:lnTo>
                <a:lnTo>
                  <a:pt x="53594" y="29949"/>
                </a:lnTo>
                <a:lnTo>
                  <a:pt x="53410" y="30165"/>
                </a:lnTo>
                <a:lnTo>
                  <a:pt x="53256" y="30380"/>
                </a:lnTo>
                <a:lnTo>
                  <a:pt x="53102" y="30626"/>
                </a:lnTo>
                <a:lnTo>
                  <a:pt x="52979" y="30872"/>
                </a:lnTo>
                <a:lnTo>
                  <a:pt x="51657" y="26475"/>
                </a:lnTo>
                <a:lnTo>
                  <a:pt x="51473" y="25952"/>
                </a:lnTo>
                <a:lnTo>
                  <a:pt x="51227" y="25460"/>
                </a:lnTo>
                <a:lnTo>
                  <a:pt x="50919" y="25030"/>
                </a:lnTo>
                <a:lnTo>
                  <a:pt x="50581" y="24630"/>
                </a:lnTo>
                <a:lnTo>
                  <a:pt x="50212" y="24292"/>
                </a:lnTo>
                <a:lnTo>
                  <a:pt x="49782" y="23984"/>
                </a:lnTo>
                <a:lnTo>
                  <a:pt x="49320" y="23738"/>
                </a:lnTo>
                <a:lnTo>
                  <a:pt x="48828" y="23554"/>
                </a:lnTo>
                <a:lnTo>
                  <a:pt x="46799" y="23000"/>
                </a:lnTo>
                <a:lnTo>
                  <a:pt x="44770" y="22477"/>
                </a:lnTo>
                <a:lnTo>
                  <a:pt x="42709" y="22078"/>
                </a:lnTo>
                <a:lnTo>
                  <a:pt x="40649" y="21709"/>
                </a:lnTo>
                <a:lnTo>
                  <a:pt x="38589" y="21432"/>
                </a:lnTo>
                <a:lnTo>
                  <a:pt x="36529" y="21217"/>
                </a:lnTo>
                <a:lnTo>
                  <a:pt x="34469" y="21063"/>
                </a:lnTo>
                <a:lnTo>
                  <a:pt x="32378" y="21002"/>
                </a:lnTo>
                <a:lnTo>
                  <a:pt x="32470" y="20387"/>
                </a:lnTo>
                <a:lnTo>
                  <a:pt x="32593" y="19772"/>
                </a:lnTo>
                <a:lnTo>
                  <a:pt x="32778" y="19157"/>
                </a:lnTo>
                <a:lnTo>
                  <a:pt x="33024" y="18603"/>
                </a:lnTo>
                <a:lnTo>
                  <a:pt x="33301" y="18019"/>
                </a:lnTo>
                <a:lnTo>
                  <a:pt x="33608" y="17496"/>
                </a:lnTo>
                <a:lnTo>
                  <a:pt x="33977" y="16974"/>
                </a:lnTo>
                <a:lnTo>
                  <a:pt x="34377" y="16482"/>
                </a:lnTo>
                <a:lnTo>
                  <a:pt x="34746" y="16574"/>
                </a:lnTo>
                <a:lnTo>
                  <a:pt x="35299" y="16666"/>
                </a:lnTo>
                <a:lnTo>
                  <a:pt x="35883" y="16728"/>
                </a:lnTo>
                <a:lnTo>
                  <a:pt x="36468" y="16789"/>
                </a:lnTo>
                <a:lnTo>
                  <a:pt x="37636" y="16789"/>
                </a:lnTo>
                <a:lnTo>
                  <a:pt x="38251" y="16728"/>
                </a:lnTo>
                <a:lnTo>
                  <a:pt x="38866" y="16666"/>
                </a:lnTo>
                <a:lnTo>
                  <a:pt x="39450" y="16543"/>
                </a:lnTo>
                <a:lnTo>
                  <a:pt x="40065" y="16420"/>
                </a:lnTo>
                <a:lnTo>
                  <a:pt x="40649" y="16266"/>
                </a:lnTo>
                <a:lnTo>
                  <a:pt x="41234" y="16051"/>
                </a:lnTo>
                <a:lnTo>
                  <a:pt x="41787" y="15836"/>
                </a:lnTo>
                <a:lnTo>
                  <a:pt x="42340" y="15590"/>
                </a:lnTo>
                <a:lnTo>
                  <a:pt x="42894" y="15344"/>
                </a:lnTo>
                <a:lnTo>
                  <a:pt x="43417" y="15036"/>
                </a:lnTo>
                <a:lnTo>
                  <a:pt x="43939" y="14698"/>
                </a:lnTo>
                <a:lnTo>
                  <a:pt x="44462" y="14360"/>
                </a:lnTo>
                <a:lnTo>
                  <a:pt x="44954" y="13960"/>
                </a:lnTo>
                <a:lnTo>
                  <a:pt x="45415" y="13560"/>
                </a:lnTo>
                <a:lnTo>
                  <a:pt x="45877" y="13130"/>
                </a:lnTo>
                <a:lnTo>
                  <a:pt x="46399" y="12577"/>
                </a:lnTo>
                <a:lnTo>
                  <a:pt x="46891" y="11992"/>
                </a:lnTo>
                <a:lnTo>
                  <a:pt x="47322" y="11377"/>
                </a:lnTo>
                <a:lnTo>
                  <a:pt x="47752" y="10732"/>
                </a:lnTo>
                <a:lnTo>
                  <a:pt x="48090" y="10086"/>
                </a:lnTo>
                <a:lnTo>
                  <a:pt x="48429" y="9409"/>
                </a:lnTo>
                <a:lnTo>
                  <a:pt x="48705" y="8702"/>
                </a:lnTo>
                <a:lnTo>
                  <a:pt x="48951" y="7995"/>
                </a:lnTo>
                <a:lnTo>
                  <a:pt x="49167" y="7288"/>
                </a:lnTo>
                <a:lnTo>
                  <a:pt x="49320" y="6550"/>
                </a:lnTo>
                <a:lnTo>
                  <a:pt x="49443" y="5812"/>
                </a:lnTo>
                <a:lnTo>
                  <a:pt x="49505" y="5043"/>
                </a:lnTo>
                <a:lnTo>
                  <a:pt x="49536" y="4305"/>
                </a:lnTo>
                <a:lnTo>
                  <a:pt x="49505" y="3537"/>
                </a:lnTo>
                <a:lnTo>
                  <a:pt x="49413" y="2768"/>
                </a:lnTo>
                <a:lnTo>
                  <a:pt x="49320" y="1999"/>
                </a:lnTo>
                <a:lnTo>
                  <a:pt x="49228" y="1661"/>
                </a:lnTo>
                <a:lnTo>
                  <a:pt x="49074" y="1353"/>
                </a:lnTo>
                <a:lnTo>
                  <a:pt x="48890" y="1077"/>
                </a:lnTo>
                <a:lnTo>
                  <a:pt x="48675" y="831"/>
                </a:lnTo>
                <a:lnTo>
                  <a:pt x="48429" y="615"/>
                </a:lnTo>
                <a:lnTo>
                  <a:pt x="48152" y="431"/>
                </a:lnTo>
                <a:lnTo>
                  <a:pt x="47844" y="277"/>
                </a:lnTo>
                <a:lnTo>
                  <a:pt x="47506" y="185"/>
                </a:lnTo>
                <a:lnTo>
                  <a:pt x="46737" y="93"/>
                </a:lnTo>
                <a:lnTo>
                  <a:pt x="45969" y="0"/>
                </a:lnTo>
                <a:lnTo>
                  <a:pt x="44462" y="0"/>
                </a:lnTo>
                <a:lnTo>
                  <a:pt x="43724" y="93"/>
                </a:lnTo>
                <a:lnTo>
                  <a:pt x="42955" y="185"/>
                </a:lnTo>
                <a:lnTo>
                  <a:pt x="42248" y="339"/>
                </a:lnTo>
                <a:lnTo>
                  <a:pt x="41510" y="554"/>
                </a:lnTo>
                <a:lnTo>
                  <a:pt x="40803" y="800"/>
                </a:lnTo>
                <a:lnTo>
                  <a:pt x="40096" y="1077"/>
                </a:lnTo>
                <a:lnTo>
                  <a:pt x="39419" y="1415"/>
                </a:lnTo>
                <a:lnTo>
                  <a:pt x="38774" y="1784"/>
                </a:lnTo>
                <a:lnTo>
                  <a:pt x="38128" y="2184"/>
                </a:lnTo>
                <a:lnTo>
                  <a:pt x="37513" y="2645"/>
                </a:lnTo>
                <a:lnTo>
                  <a:pt x="36929" y="3106"/>
                </a:lnTo>
                <a:lnTo>
                  <a:pt x="36375" y="3660"/>
                </a:lnTo>
                <a:lnTo>
                  <a:pt x="35853" y="4213"/>
                </a:lnTo>
                <a:lnTo>
                  <a:pt x="35361" y="4797"/>
                </a:lnTo>
                <a:lnTo>
                  <a:pt x="34899" y="5412"/>
                </a:lnTo>
                <a:lnTo>
                  <a:pt x="34500" y="6027"/>
                </a:lnTo>
                <a:lnTo>
                  <a:pt x="34131" y="6704"/>
                </a:lnTo>
                <a:lnTo>
                  <a:pt x="33823" y="7380"/>
                </a:lnTo>
                <a:lnTo>
                  <a:pt x="33516" y="8057"/>
                </a:lnTo>
                <a:lnTo>
                  <a:pt x="33270" y="8794"/>
                </a:lnTo>
                <a:lnTo>
                  <a:pt x="33085" y="9502"/>
                </a:lnTo>
                <a:lnTo>
                  <a:pt x="32932" y="10240"/>
                </a:lnTo>
                <a:lnTo>
                  <a:pt x="32809" y="10978"/>
                </a:lnTo>
                <a:lnTo>
                  <a:pt x="32747" y="11746"/>
                </a:lnTo>
                <a:lnTo>
                  <a:pt x="32716" y="12484"/>
                </a:lnTo>
                <a:lnTo>
                  <a:pt x="32747" y="13253"/>
                </a:lnTo>
                <a:lnTo>
                  <a:pt x="32809" y="14022"/>
                </a:lnTo>
                <a:lnTo>
                  <a:pt x="32932" y="14760"/>
                </a:lnTo>
                <a:lnTo>
                  <a:pt x="32993" y="14975"/>
                </a:lnTo>
                <a:lnTo>
                  <a:pt x="33055" y="15190"/>
                </a:lnTo>
                <a:lnTo>
                  <a:pt x="32563" y="15744"/>
                </a:lnTo>
                <a:lnTo>
                  <a:pt x="32132" y="16359"/>
                </a:lnTo>
                <a:lnTo>
                  <a:pt x="31763" y="16974"/>
                </a:lnTo>
                <a:lnTo>
                  <a:pt x="31425" y="17650"/>
                </a:lnTo>
                <a:lnTo>
                  <a:pt x="31087" y="16974"/>
                </a:lnTo>
                <a:lnTo>
                  <a:pt x="30687" y="16359"/>
                </a:lnTo>
                <a:lnTo>
                  <a:pt x="30256" y="15744"/>
                </a:lnTo>
                <a:lnTo>
                  <a:pt x="29795" y="15190"/>
                </a:lnTo>
                <a:lnTo>
                  <a:pt x="29857" y="14975"/>
                </a:lnTo>
                <a:lnTo>
                  <a:pt x="29918" y="14760"/>
                </a:lnTo>
                <a:lnTo>
                  <a:pt x="30010" y="14022"/>
                </a:lnTo>
                <a:lnTo>
                  <a:pt x="30103" y="13253"/>
                </a:lnTo>
                <a:lnTo>
                  <a:pt x="30103" y="12484"/>
                </a:lnTo>
                <a:lnTo>
                  <a:pt x="30103" y="11746"/>
                </a:lnTo>
                <a:lnTo>
                  <a:pt x="30010" y="10978"/>
                </a:lnTo>
                <a:lnTo>
                  <a:pt x="29918" y="10240"/>
                </a:lnTo>
                <a:lnTo>
                  <a:pt x="29764" y="9502"/>
                </a:lnTo>
                <a:lnTo>
                  <a:pt x="29549" y="8794"/>
                </a:lnTo>
                <a:lnTo>
                  <a:pt x="29303" y="8057"/>
                </a:lnTo>
                <a:lnTo>
                  <a:pt x="29027" y="7380"/>
                </a:lnTo>
                <a:lnTo>
                  <a:pt x="28688" y="6704"/>
                </a:lnTo>
                <a:lnTo>
                  <a:pt x="28319" y="6027"/>
                </a:lnTo>
                <a:lnTo>
                  <a:pt x="27920" y="5412"/>
                </a:lnTo>
                <a:lnTo>
                  <a:pt x="27458" y="4797"/>
                </a:lnTo>
                <a:lnTo>
                  <a:pt x="26997" y="4213"/>
                </a:lnTo>
                <a:lnTo>
                  <a:pt x="26444" y="3660"/>
                </a:lnTo>
                <a:lnTo>
                  <a:pt x="25890" y="3106"/>
                </a:lnTo>
                <a:lnTo>
                  <a:pt x="25306" y="2645"/>
                </a:lnTo>
                <a:lnTo>
                  <a:pt x="24691" y="2184"/>
                </a:lnTo>
                <a:lnTo>
                  <a:pt x="24076" y="1784"/>
                </a:lnTo>
                <a:lnTo>
                  <a:pt x="23400" y="1415"/>
                </a:lnTo>
                <a:lnTo>
                  <a:pt x="22723" y="1077"/>
                </a:lnTo>
                <a:lnTo>
                  <a:pt x="22047" y="800"/>
                </a:lnTo>
                <a:lnTo>
                  <a:pt x="21339" y="554"/>
                </a:lnTo>
                <a:lnTo>
                  <a:pt x="20601" y="339"/>
                </a:lnTo>
                <a:lnTo>
                  <a:pt x="19864" y="185"/>
                </a:lnTo>
                <a:lnTo>
                  <a:pt x="19126" y="93"/>
                </a:lnTo>
                <a:lnTo>
                  <a:pt x="18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5D74"/>
        </a:solidFill>
      </p:bgPr>
    </p:bg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5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3499" name="Google Shape;34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925" y="1978650"/>
            <a:ext cx="2728150" cy="27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"/>
          <p:cNvSpPr txBox="1"/>
          <p:nvPr>
            <p:ph type="title"/>
          </p:nvPr>
        </p:nvSpPr>
        <p:spPr>
          <a:xfrm>
            <a:off x="727650" y="55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Objective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7" name="Google Shape;457;p26"/>
          <p:cNvSpPr txBox="1"/>
          <p:nvPr>
            <p:ph idx="1" type="body"/>
          </p:nvPr>
        </p:nvSpPr>
        <p:spPr>
          <a:xfrm>
            <a:off x="476150" y="1513175"/>
            <a:ext cx="45645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The push for a more sustainable way of living through technology has been the forefront for many industries in the 21st century, specifically the vehicle industry.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As more electric vehicles are introduced into the market the question remains, is this effort making impactful effects on the air quality?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Our goal today is to try and bridge the gap on this question.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58" name="Google Shape;458;p26"/>
          <p:cNvGrpSpPr/>
          <p:nvPr/>
        </p:nvGrpSpPr>
        <p:grpSpPr>
          <a:xfrm>
            <a:off x="5635981" y="1452240"/>
            <a:ext cx="2870442" cy="2923309"/>
            <a:chOff x="3123406" y="1347990"/>
            <a:chExt cx="2870442" cy="2923309"/>
          </a:xfrm>
        </p:grpSpPr>
        <p:sp>
          <p:nvSpPr>
            <p:cNvPr id="459" name="Google Shape;459;p26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h="27789" w="27789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3444410" y="1935823"/>
              <a:ext cx="2009909" cy="2009909"/>
            </a:xfrm>
            <a:custGeom>
              <a:rect b="b" l="l" r="r" t="t"/>
              <a:pathLst>
                <a:path extrusionOk="0" fill="none" h="27789" w="27789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00973" y="1990071"/>
              <a:ext cx="1899103" cy="1899175"/>
            </a:xfrm>
            <a:custGeom>
              <a:rect b="b" l="l" r="r" t="t"/>
              <a:pathLst>
                <a:path extrusionOk="0" h="26258" w="26257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h="3283" w="2408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15724" y="3400884"/>
              <a:ext cx="174165" cy="237451"/>
            </a:xfrm>
            <a:custGeom>
              <a:rect b="b" l="l" r="r" t="t"/>
              <a:pathLst>
                <a:path extrusionOk="0" fill="none" h="3283" w="2408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h="3283" w="2376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020284" y="3400884"/>
              <a:ext cx="171850" cy="237451"/>
            </a:xfrm>
            <a:custGeom>
              <a:rect b="b" l="l" r="r" t="t"/>
              <a:pathLst>
                <a:path extrusionOk="0" fill="none" h="3283" w="2376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4258350" y="2245544"/>
              <a:ext cx="391147" cy="52076"/>
            </a:xfrm>
            <a:custGeom>
              <a:rect b="b" l="l" r="r" t="t"/>
              <a:pathLst>
                <a:path extrusionOk="0" h="720" w="5408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067733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5112940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3776771" y="2629910"/>
              <a:ext cx="63359" cy="49834"/>
            </a:xfrm>
            <a:custGeom>
              <a:rect b="b" l="l" r="r" t="t"/>
              <a:pathLst>
                <a:path extrusionOk="0" h="689" w="876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3627552" y="2584703"/>
              <a:ext cx="167366" cy="122161"/>
            </a:xfrm>
            <a:custGeom>
              <a:rect b="b" l="l" r="r" t="t"/>
              <a:pathLst>
                <a:path extrusionOk="0" h="1689" w="2314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h="17787" w="21631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3672759" y="2286266"/>
              <a:ext cx="1564516" cy="1286489"/>
            </a:xfrm>
            <a:custGeom>
              <a:rect b="b" l="l" r="r" t="t"/>
              <a:pathLst>
                <a:path extrusionOk="0" fill="none" h="17787" w="21631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h="4908" w="15536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3892066" y="2329230"/>
              <a:ext cx="1123680" cy="354983"/>
            </a:xfrm>
            <a:custGeom>
              <a:rect b="b" l="l" r="r" t="t"/>
              <a:pathLst>
                <a:path extrusionOk="0" fill="none" h="4908" w="15536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3885267" y="2550780"/>
              <a:ext cx="1137278" cy="140243"/>
            </a:xfrm>
            <a:custGeom>
              <a:rect b="b" l="l" r="r" t="t"/>
              <a:pathLst>
                <a:path extrusionOk="0" h="1939" w="15724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892066" y="2672874"/>
              <a:ext cx="1123680" cy="11355"/>
            </a:xfrm>
            <a:custGeom>
              <a:rect b="b" l="l" r="r" t="t"/>
              <a:pathLst>
                <a:path extrusionOk="0" fill="none" h="157" w="15536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4984046" y="2577904"/>
              <a:ext cx="38551" cy="113120"/>
            </a:xfrm>
            <a:custGeom>
              <a:rect b="b" l="l" r="r" t="t"/>
              <a:pathLst>
                <a:path extrusionOk="0" fill="none" h="1564" w="533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3885267" y="2550780"/>
              <a:ext cx="47591" cy="140243"/>
            </a:xfrm>
            <a:custGeom>
              <a:rect b="b" l="l" r="r" t="t"/>
              <a:pathLst>
                <a:path extrusionOk="0" fill="none" h="1939" w="658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h="4596" w="15536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892066" y="2351798"/>
              <a:ext cx="1123680" cy="332417"/>
            </a:xfrm>
            <a:custGeom>
              <a:rect b="b" l="l" r="r" t="t"/>
              <a:pathLst>
                <a:path extrusionOk="0" fill="none" h="4596" w="15536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892066" y="2342756"/>
              <a:ext cx="1123680" cy="341458"/>
            </a:xfrm>
            <a:custGeom>
              <a:rect b="b" l="l" r="r" t="t"/>
              <a:pathLst>
                <a:path extrusionOk="0" h="4721" w="15536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4115931" y="2342756"/>
              <a:ext cx="422827" cy="341458"/>
            </a:xfrm>
            <a:custGeom>
              <a:rect b="b" l="l" r="r" t="t"/>
              <a:pathLst>
                <a:path extrusionOk="0" h="4721" w="5846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416610" y="2342756"/>
              <a:ext cx="248734" cy="341458"/>
            </a:xfrm>
            <a:custGeom>
              <a:rect b="b" l="l" r="r" t="t"/>
              <a:pathLst>
                <a:path extrusionOk="0" h="4721" w="3439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525107" y="2342756"/>
              <a:ext cx="251049" cy="341458"/>
            </a:xfrm>
            <a:custGeom>
              <a:rect b="b" l="l" r="r" t="t"/>
              <a:pathLst>
                <a:path extrusionOk="0" h="4721" w="3471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h="4753" w="21319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684043" y="3229026"/>
              <a:ext cx="1541950" cy="343773"/>
            </a:xfrm>
            <a:custGeom>
              <a:rect b="b" l="l" r="r" t="t"/>
              <a:pathLst>
                <a:path extrusionOk="0" fill="none" h="4753" w="21319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4136256" y="340536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h="1783" w="3283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751889" y="3366961"/>
              <a:ext cx="237451" cy="128960"/>
            </a:xfrm>
            <a:custGeom>
              <a:rect b="b" l="l" r="r" t="t"/>
              <a:pathLst>
                <a:path extrusionOk="0" fill="none" h="1783" w="3283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h="1501" w="2971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763173" y="3371518"/>
              <a:ext cx="214885" cy="108564"/>
            </a:xfrm>
            <a:custGeom>
              <a:rect b="b" l="l" r="r" t="t"/>
              <a:pathLst>
                <a:path extrusionOk="0" fill="none" h="1501" w="2971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828777" y="3373760"/>
              <a:ext cx="149284" cy="106321"/>
            </a:xfrm>
            <a:custGeom>
              <a:rect b="b" l="l" r="r" t="t"/>
              <a:pathLst>
                <a:path extrusionOk="0" h="1470" w="2064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968954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973439" y="3480014"/>
              <a:ext cx="4629" cy="72"/>
            </a:xfrm>
            <a:custGeom>
              <a:rect b="b" l="l" r="r" t="t"/>
              <a:pathLst>
                <a:path extrusionOk="0" fill="none" h="1" w="64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831019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828777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3950871" y="3391843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3898866" y="3373760"/>
              <a:ext cx="13598" cy="2314"/>
            </a:xfrm>
            <a:custGeom>
              <a:rect b="b" l="l" r="r" t="t"/>
              <a:pathLst>
                <a:path extrusionOk="0" fill="none" h="32" w="188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3912391" y="3373760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817493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h="1783" w="3251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4923071" y="3366961"/>
              <a:ext cx="235137" cy="128960"/>
            </a:xfrm>
            <a:custGeom>
              <a:rect b="b" l="l" r="r" t="t"/>
              <a:pathLst>
                <a:path extrusionOk="0" fill="none" h="1783" w="3251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4934355" y="3371518"/>
              <a:ext cx="212571" cy="108564"/>
            </a:xfrm>
            <a:custGeom>
              <a:rect b="b" l="l" r="r" t="t"/>
              <a:pathLst>
                <a:path extrusionOk="0" fill="none" h="1501" w="2939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4938839" y="3480014"/>
              <a:ext cx="2387" cy="72"/>
            </a:xfrm>
            <a:custGeom>
              <a:rect b="b" l="l" r="r" t="t"/>
              <a:pathLst>
                <a:path extrusionOk="0" fill="none" h="1" w="33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4934355" y="3480014"/>
              <a:ext cx="4557" cy="72"/>
            </a:xfrm>
            <a:custGeom>
              <a:rect b="b" l="l" r="r" t="t"/>
              <a:pathLst>
                <a:path extrusionOk="0" fill="none" h="1" w="63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079017" y="3459689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5079017" y="3457375"/>
              <a:ext cx="2387" cy="2387"/>
            </a:xfrm>
            <a:custGeom>
              <a:rect b="b" l="l" r="r" t="t"/>
              <a:pathLst>
                <a:path extrusionOk="0" fill="none" h="33" w="33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081331" y="345737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5081331" y="3457375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5083573" y="3455132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5092615" y="3448333"/>
              <a:ext cx="2314" cy="72"/>
            </a:xfrm>
            <a:custGeom>
              <a:rect b="b" l="l" r="r" t="t"/>
              <a:pathLst>
                <a:path extrusionOk="0" fill="none" h="1" w="32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934355" y="3391843"/>
              <a:ext cx="24953" cy="88240"/>
            </a:xfrm>
            <a:custGeom>
              <a:rect b="b" l="l" r="r" t="t"/>
              <a:pathLst>
                <a:path extrusionOk="0" fill="none" h="1220" w="345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997644" y="3373760"/>
              <a:ext cx="15912" cy="2314"/>
            </a:xfrm>
            <a:custGeom>
              <a:rect b="b" l="l" r="r" t="t"/>
              <a:pathLst>
                <a:path extrusionOk="0" fill="none" h="32" w="22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997644" y="3373760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h="1470" w="222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4934355" y="3373760"/>
              <a:ext cx="160567" cy="106321"/>
            </a:xfrm>
            <a:custGeom>
              <a:rect b="b" l="l" r="r" t="t"/>
              <a:pathLst>
                <a:path extrusionOk="0" fill="none" h="1470" w="222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4054883" y="3287831"/>
              <a:ext cx="798134" cy="190004"/>
            </a:xfrm>
            <a:custGeom>
              <a:rect b="b" l="l" r="r" t="t"/>
              <a:pathLst>
                <a:path extrusionOk="0" h="2627" w="11035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4269634" y="3310471"/>
              <a:ext cx="368581" cy="90482"/>
            </a:xfrm>
            <a:custGeom>
              <a:rect b="b" l="l" r="r" t="t"/>
              <a:pathLst>
                <a:path extrusionOk="0" h="1251" w="5096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h="6784" w="19943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731564" y="2684158"/>
              <a:ext cx="1442427" cy="490670"/>
            </a:xfrm>
            <a:custGeom>
              <a:rect b="b" l="l" r="r" t="t"/>
              <a:pathLst>
                <a:path extrusionOk="0" fill="none" h="6784" w="19943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163380" y="3240382"/>
              <a:ext cx="581079" cy="22639"/>
            </a:xfrm>
            <a:custGeom>
              <a:rect b="b" l="l" r="r" t="t"/>
              <a:pathLst>
                <a:path extrusionOk="0" h="313" w="8034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251551" y="3201902"/>
              <a:ext cx="406987" cy="15912"/>
            </a:xfrm>
            <a:custGeom>
              <a:rect b="b" l="l" r="r" t="t"/>
              <a:pathLst>
                <a:path extrusionOk="0" h="220" w="5627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072966" y="3021075"/>
              <a:ext cx="761898" cy="101765"/>
            </a:xfrm>
            <a:custGeom>
              <a:rect b="b" l="l" r="r" t="t"/>
              <a:pathLst>
                <a:path extrusionOk="0" h="1407" w="10534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480770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921433" y="2702241"/>
              <a:ext cx="178721" cy="294011"/>
            </a:xfrm>
            <a:custGeom>
              <a:rect b="b" l="l" r="r" t="t"/>
              <a:pathLst>
                <a:path extrusionOk="0" fill="none" h="4065" w="2471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717966" y="2896738"/>
              <a:ext cx="282656" cy="235137"/>
            </a:xfrm>
            <a:custGeom>
              <a:rect b="b" l="l" r="r" t="t"/>
              <a:pathLst>
                <a:path extrusionOk="0" h="3251" w="3908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819736" y="3095648"/>
              <a:ext cx="180891" cy="36236"/>
            </a:xfrm>
            <a:custGeom>
              <a:rect b="b" l="l" r="r" t="t"/>
              <a:pathLst>
                <a:path extrusionOk="0" fill="none" h="501" w="2501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717966" y="2896738"/>
              <a:ext cx="92796" cy="176407"/>
            </a:xfrm>
            <a:custGeom>
              <a:rect b="b" l="l" r="r" t="t"/>
              <a:pathLst>
                <a:path extrusionOk="0" fill="none" h="2439" w="1283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h="3376" w="4252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731564" y="2887697"/>
              <a:ext cx="307537" cy="244178"/>
            </a:xfrm>
            <a:custGeom>
              <a:rect b="b" l="l" r="r" t="t"/>
              <a:pathLst>
                <a:path extrusionOk="0" fill="none" h="3376" w="4252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h="3158" w="4158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724765" y="2889939"/>
              <a:ext cx="300738" cy="228410"/>
            </a:xfrm>
            <a:custGeom>
              <a:rect b="b" l="l" r="r" t="t"/>
              <a:pathLst>
                <a:path extrusionOk="0" fill="none" h="3158" w="4158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812936" y="2894424"/>
              <a:ext cx="4629" cy="2387"/>
            </a:xfrm>
            <a:custGeom>
              <a:rect b="b" l="l" r="r" t="t"/>
              <a:pathLst>
                <a:path extrusionOk="0" fill="none" h="33" w="64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810694" y="289673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3993836" y="2982595"/>
              <a:ext cx="31679" cy="67916"/>
            </a:xfrm>
            <a:custGeom>
              <a:rect b="b" l="l" r="r" t="t"/>
              <a:pathLst>
                <a:path extrusionOk="0" fill="none" h="939" w="438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3993836" y="298259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3724765" y="2894424"/>
              <a:ext cx="300738" cy="223926"/>
            </a:xfrm>
            <a:custGeom>
              <a:rect b="b" l="l" r="r" t="t"/>
              <a:pathLst>
                <a:path extrusionOk="0" h="3096" w="4158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3724765" y="2901223"/>
              <a:ext cx="300738" cy="217127"/>
            </a:xfrm>
            <a:custGeom>
              <a:rect b="b" l="l" r="r" t="t"/>
              <a:pathLst>
                <a:path extrusionOk="0" fill="none" h="3002" w="4158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3797096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3810694" y="2894424"/>
              <a:ext cx="6871" cy="2387"/>
            </a:xfrm>
            <a:custGeom>
              <a:rect b="b" l="l" r="r" t="t"/>
              <a:pathLst>
                <a:path extrusionOk="0" fill="none" h="33" w="95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913957" y="2901223"/>
              <a:ext cx="275929" cy="230652"/>
            </a:xfrm>
            <a:custGeom>
              <a:rect b="b" l="l" r="r" t="t"/>
              <a:pathLst>
                <a:path extrusionOk="0" h="3189" w="3815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913957" y="3073081"/>
              <a:ext cx="260090" cy="58802"/>
            </a:xfrm>
            <a:custGeom>
              <a:rect b="b" l="l" r="r" t="t"/>
              <a:pathLst>
                <a:path extrusionOk="0" fill="none" h="813" w="3596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117497" y="2901223"/>
              <a:ext cx="72400" cy="171922"/>
            </a:xfrm>
            <a:custGeom>
              <a:rect b="b" l="l" r="r" t="t"/>
              <a:pathLst>
                <a:path extrusionOk="0" fill="none" h="2377" w="1001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h="3376" w="4221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4868751" y="2887697"/>
              <a:ext cx="305294" cy="244178"/>
            </a:xfrm>
            <a:custGeom>
              <a:rect b="b" l="l" r="r" t="t"/>
              <a:pathLst>
                <a:path extrusionOk="0" fill="none" h="3376" w="4221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h="3158" w="4127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4882349" y="2889939"/>
              <a:ext cx="298496" cy="228410"/>
            </a:xfrm>
            <a:custGeom>
              <a:rect b="b" l="l" r="r" t="t"/>
              <a:pathLst>
                <a:path extrusionOk="0" fill="none" h="3158" w="4127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5090373" y="2894424"/>
              <a:ext cx="20396" cy="6871"/>
            </a:xfrm>
            <a:custGeom>
              <a:rect b="b" l="l" r="r" t="t"/>
              <a:pathLst>
                <a:path extrusionOk="0" h="95" w="282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5097099" y="2896738"/>
              <a:ext cx="13670" cy="4557"/>
            </a:xfrm>
            <a:custGeom>
              <a:rect b="b" l="l" r="r" t="t"/>
              <a:pathLst>
                <a:path extrusionOk="0" fill="none" h="63" w="189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5119739" y="2901223"/>
              <a:ext cx="61117" cy="65673"/>
            </a:xfrm>
            <a:custGeom>
              <a:rect b="b" l="l" r="r" t="t"/>
              <a:pathLst>
                <a:path extrusionOk="0" fill="none" h="908" w="845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4882349" y="2901223"/>
              <a:ext cx="237451" cy="149284"/>
            </a:xfrm>
            <a:custGeom>
              <a:rect b="b" l="l" r="r" t="t"/>
              <a:pathLst>
                <a:path extrusionOk="0" h="2064" w="3283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4882349" y="3002992"/>
              <a:ext cx="9113" cy="47519"/>
            </a:xfrm>
            <a:custGeom>
              <a:rect b="b" l="l" r="r" t="t"/>
              <a:pathLst>
                <a:path extrusionOk="0" fill="none" h="657" w="126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891390" y="3000678"/>
              <a:ext cx="2314" cy="2387"/>
            </a:xfrm>
            <a:custGeom>
              <a:rect b="b" l="l" r="r" t="t"/>
              <a:pathLst>
                <a:path extrusionOk="0" fill="none" h="33" w="32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4893633" y="3000678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4893633" y="2998435"/>
              <a:ext cx="72" cy="7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5110698" y="2901223"/>
              <a:ext cx="9113" cy="72"/>
            </a:xfrm>
            <a:custGeom>
              <a:rect b="b" l="l" r="r" t="t"/>
              <a:pathLst>
                <a:path extrusionOk="0" fill="none" h="1" w="12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h="3002" w="4127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4882349" y="2901223"/>
              <a:ext cx="298496" cy="217127"/>
            </a:xfrm>
            <a:custGeom>
              <a:rect b="b" l="l" r="r" t="t"/>
              <a:pathLst>
                <a:path extrusionOk="0" fill="none" h="3002" w="4127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5090373" y="2894424"/>
              <a:ext cx="6799" cy="2387"/>
            </a:xfrm>
            <a:custGeom>
              <a:rect b="b" l="l" r="r" t="t"/>
              <a:pathLst>
                <a:path extrusionOk="0" fill="none" h="33" w="94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123406" y="1610262"/>
              <a:ext cx="2661001" cy="2661001"/>
            </a:xfrm>
            <a:custGeom>
              <a:rect b="b" l="l" r="r" t="t"/>
              <a:pathLst>
                <a:path extrusionOk="0" h="36791" w="36791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4393971" y="1562813"/>
              <a:ext cx="67916" cy="183133"/>
            </a:xfrm>
            <a:custGeom>
              <a:rect b="b" l="l" r="r" t="t"/>
              <a:pathLst>
                <a:path extrusionOk="0" h="2532" w="939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4954680" y="1506250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954680" y="1727799"/>
              <a:ext cx="366339" cy="88240"/>
            </a:xfrm>
            <a:custGeom>
              <a:rect b="b" l="l" r="r" t="t"/>
              <a:pathLst>
                <a:path extrusionOk="0" h="1220" w="5065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4441492" y="1409037"/>
              <a:ext cx="615001" cy="508752"/>
            </a:xfrm>
            <a:custGeom>
              <a:rect b="b" l="l" r="r" t="t"/>
              <a:pathLst>
                <a:path extrusionOk="0" h="7034" w="8503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4977319" y="1347990"/>
              <a:ext cx="115362" cy="626284"/>
            </a:xfrm>
            <a:custGeom>
              <a:rect b="b" l="l" r="r" t="t"/>
              <a:pathLst>
                <a:path extrusionOk="0" h="8659" w="1595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572628" y="1553771"/>
              <a:ext cx="352741" cy="210328"/>
            </a:xfrm>
            <a:custGeom>
              <a:rect b="b" l="l" r="r" t="t"/>
              <a:pathLst>
                <a:path extrusionOk="0" h="2908" w="4877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5571000" y="1466900"/>
              <a:ext cx="422848" cy="2804374"/>
            </a:xfrm>
            <a:custGeom>
              <a:rect b="b" l="l" r="r" t="t"/>
              <a:pathLst>
                <a:path extrusionOk="0" h="49951" w="8127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571000" y="3904464"/>
              <a:ext cx="422848" cy="366835"/>
            </a:xfrm>
            <a:custGeom>
              <a:rect b="b" l="l" r="r" t="t"/>
              <a:pathLst>
                <a:path extrusionOk="0" h="6534" w="8127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571000" y="3774605"/>
              <a:ext cx="422848" cy="122896"/>
            </a:xfrm>
            <a:custGeom>
              <a:rect b="b" l="l" r="r" t="t"/>
              <a:pathLst>
                <a:path extrusionOk="0" h="2189" w="8127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655550" y="1605573"/>
              <a:ext cx="253750" cy="493156"/>
            </a:xfrm>
            <a:custGeom>
              <a:rect b="b" l="l" r="r" t="t"/>
              <a:pathLst>
                <a:path extrusionOk="0" h="8784" w="4877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571000" y="1417775"/>
              <a:ext cx="422848" cy="100102"/>
            </a:xfrm>
            <a:custGeom>
              <a:rect b="b" l="l" r="r" t="t"/>
              <a:pathLst>
                <a:path extrusionOk="0" h="1783" w="8127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5650659" y="2253128"/>
              <a:ext cx="263532" cy="284306"/>
            </a:xfrm>
            <a:custGeom>
              <a:rect b="b" l="l" r="r" t="t"/>
              <a:pathLst>
                <a:path extrusionOk="0" h="5064" w="5065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5668558" y="2272441"/>
              <a:ext cx="227735" cy="245736"/>
            </a:xfrm>
            <a:custGeom>
              <a:rect b="b" l="l" r="r" t="t"/>
              <a:pathLst>
                <a:path extrusionOk="0" h="4377" w="4377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5756386" y="2179412"/>
              <a:ext cx="50469" cy="1561884"/>
            </a:xfrm>
            <a:custGeom>
              <a:rect b="b" l="l" r="r" t="t"/>
              <a:pathLst>
                <a:path extrusionOk="0" h="27820" w="97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5689682" y="2110973"/>
              <a:ext cx="182209" cy="361558"/>
            </a:xfrm>
            <a:custGeom>
              <a:rect b="b" l="l" r="r" t="t"/>
              <a:pathLst>
                <a:path extrusionOk="0" h="6440" w="3502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5762890" y="2200465"/>
              <a:ext cx="35849" cy="87807"/>
            </a:xfrm>
            <a:custGeom>
              <a:rect b="b" l="l" r="r" t="t"/>
              <a:pathLst>
                <a:path extrusionOk="0" h="1564" w="689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762890" y="2303993"/>
              <a:ext cx="35849" cy="24647"/>
            </a:xfrm>
            <a:custGeom>
              <a:rect b="b" l="l" r="r" t="t"/>
              <a:pathLst>
                <a:path extrusionOk="0" h="439" w="689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5762890" y="2342620"/>
              <a:ext cx="35849" cy="24590"/>
            </a:xfrm>
            <a:custGeom>
              <a:rect b="b" l="l" r="r" t="t"/>
              <a:pathLst>
                <a:path extrusionOk="0" h="438" w="689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7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Research</a:t>
            </a:r>
            <a:endParaRPr sz="2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solidFill>
                <a:schemeClr val="dk1"/>
              </a:solidFill>
            </a:endParaRPr>
          </a:p>
        </p:txBody>
      </p:sp>
      <p:grpSp>
        <p:nvGrpSpPr>
          <p:cNvPr id="605" name="Google Shape;605;p27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606" name="Google Shape;606;p27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Examination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7" name="Google Shape;607;p27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Location: California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TimeFrame: 2009 - 2018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8" name="Google Shape;608;p27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609" name="Google Shape;609;p27"/>
            <p:cNvSpPr/>
            <p:nvPr/>
          </p:nvSpPr>
          <p:spPr>
            <a:xfrm>
              <a:off x="1625629" y="2643377"/>
              <a:ext cx="354569" cy="1007892"/>
            </a:xfrm>
            <a:custGeom>
              <a:rect b="b" l="l" r="r" t="t"/>
              <a:pathLst>
                <a:path extrusionOk="0" h="18130" w="6378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625629" y="2619028"/>
              <a:ext cx="33078" cy="67823"/>
            </a:xfrm>
            <a:custGeom>
              <a:rect b="b" l="l" r="r" t="t"/>
              <a:pathLst>
                <a:path extrusionOk="0" h="1220" w="595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200443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2053075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2053075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2053075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2053075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2098271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2098271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098271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2098271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2143467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2143467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143467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143467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2188608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2188608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2188608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2188608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2235527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2235527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2235527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2235527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293059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2977512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2977512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977512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977512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3024432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3024432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024432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024432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3069628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3069628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3069628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3069628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114824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114824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114824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114824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159965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159965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159965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159965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2103496" y="2301042"/>
              <a:ext cx="983543" cy="684677"/>
            </a:xfrm>
            <a:custGeom>
              <a:rect b="b" l="l" r="r" t="t"/>
              <a:pathLst>
                <a:path extrusionOk="0" h="12316" w="17692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2193833" y="2365362"/>
              <a:ext cx="802867" cy="556092"/>
            </a:xfrm>
            <a:custGeom>
              <a:rect b="b" l="l" r="r" t="t"/>
              <a:pathLst>
                <a:path extrusionOk="0" h="10003" w="14442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99644" y="2426179"/>
              <a:ext cx="175561" cy="79942"/>
            </a:xfrm>
            <a:custGeom>
              <a:rect b="b" l="l" r="r" t="t"/>
              <a:pathLst>
                <a:path extrusionOk="0" h="1438" w="3158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76139" y="2365362"/>
              <a:ext cx="20903" cy="76495"/>
            </a:xfrm>
            <a:custGeom>
              <a:rect b="b" l="l" r="r" t="t"/>
              <a:pathLst>
                <a:path extrusionOk="0" h="1376" w="376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268549" y="2573831"/>
              <a:ext cx="279853" cy="217311"/>
            </a:xfrm>
            <a:custGeom>
              <a:rect b="b" l="l" r="r" t="t"/>
              <a:pathLst>
                <a:path extrusionOk="0" h="3909" w="5034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2631731" y="2573831"/>
              <a:ext cx="279797" cy="217311"/>
            </a:xfrm>
            <a:custGeom>
              <a:rect b="b" l="l" r="r" t="t"/>
              <a:pathLst>
                <a:path extrusionOk="0" h="3909" w="5033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2663029" y="2683347"/>
              <a:ext cx="215532" cy="215532"/>
            </a:xfrm>
            <a:custGeom>
              <a:rect b="b" l="l" r="r" t="t"/>
              <a:pathLst>
                <a:path extrusionOk="0" h="3877" w="3877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2202506" y="2234999"/>
              <a:ext cx="766398" cy="40027"/>
            </a:xfrm>
            <a:custGeom>
              <a:rect b="b" l="l" r="r" t="t"/>
              <a:pathLst>
                <a:path extrusionOk="0" h="720" w="13786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280723" y="2274969"/>
              <a:ext cx="79998" cy="26128"/>
            </a:xfrm>
            <a:custGeom>
              <a:rect b="b" l="l" r="r" t="t"/>
              <a:pathLst>
                <a:path extrusionOk="0" h="470" w="1439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814183" y="2274969"/>
              <a:ext cx="78274" cy="26128"/>
            </a:xfrm>
            <a:custGeom>
              <a:rect b="b" l="l" r="r" t="t"/>
              <a:pathLst>
                <a:path extrusionOk="0" h="470" w="1408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226854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246489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2376286" y="2702471"/>
              <a:ext cx="331943" cy="72993"/>
            </a:xfrm>
            <a:custGeom>
              <a:rect b="b" l="l" r="r" t="t"/>
              <a:pathLst>
                <a:path extrusionOk="0" h="1313" w="5971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230357" y="2719816"/>
              <a:ext cx="331943" cy="73049"/>
            </a:xfrm>
            <a:custGeom>
              <a:rect b="b" l="l" r="r" t="t"/>
              <a:pathLst>
                <a:path extrusionOk="0" h="1314" w="5971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929716" y="2791084"/>
              <a:ext cx="1336333" cy="549143"/>
            </a:xfrm>
            <a:custGeom>
              <a:rect b="b" l="l" r="r" t="t"/>
              <a:pathLst>
                <a:path extrusionOk="0" h="9878" w="24038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1853277" y="3154211"/>
              <a:ext cx="1484042" cy="264231"/>
            </a:xfrm>
            <a:custGeom>
              <a:rect b="b" l="l" r="r" t="t"/>
              <a:pathLst>
                <a:path extrusionOk="0" h="4753" w="26695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2025279" y="2891872"/>
              <a:ext cx="175561" cy="173782"/>
            </a:xfrm>
            <a:custGeom>
              <a:rect b="b" l="l" r="r" t="t"/>
              <a:pathLst>
                <a:path extrusionOk="0" h="3126" w="3158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2053075" y="2907494"/>
              <a:ext cx="83500" cy="85223"/>
            </a:xfrm>
            <a:custGeom>
              <a:rect b="b" l="l" r="r" t="t"/>
              <a:pathLst>
                <a:path extrusionOk="0" h="1533" w="1502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996636" y="2891872"/>
              <a:ext cx="173838" cy="173782"/>
            </a:xfrm>
            <a:custGeom>
              <a:rect b="b" l="l" r="r" t="t"/>
              <a:pathLst>
                <a:path extrusionOk="0" h="3126" w="3127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022708" y="2907494"/>
              <a:ext cx="83444" cy="85223"/>
            </a:xfrm>
            <a:custGeom>
              <a:rect b="b" l="l" r="r" t="t"/>
              <a:pathLst>
                <a:path extrusionOk="0" h="1533" w="1501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240753" y="2928341"/>
              <a:ext cx="686456" cy="225928"/>
            </a:xfrm>
            <a:custGeom>
              <a:rect b="b" l="l" r="r" t="t"/>
              <a:pathLst>
                <a:path extrusionOk="0" h="4064" w="12348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240753" y="2928341"/>
              <a:ext cx="686456" cy="43473"/>
            </a:xfrm>
            <a:custGeom>
              <a:rect b="b" l="l" r="r" t="t"/>
              <a:pathLst>
                <a:path extrusionOk="0" h="782" w="12348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240753" y="2985656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240753" y="3043027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240753" y="3102121"/>
              <a:ext cx="686456" cy="45197"/>
            </a:xfrm>
            <a:custGeom>
              <a:rect b="b" l="l" r="r" t="t"/>
              <a:pathLst>
                <a:path extrusionOk="0" h="813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160812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565687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1896695" y="3154211"/>
              <a:ext cx="311096" cy="109573"/>
            </a:xfrm>
            <a:custGeom>
              <a:rect b="b" l="l" r="r" t="t"/>
              <a:pathLst>
                <a:path extrusionOk="0" h="1971" w="5596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497921" y="3154211"/>
              <a:ext cx="722925" cy="109573"/>
            </a:xfrm>
            <a:custGeom>
              <a:rect b="b" l="l" r="r" t="t"/>
              <a:pathLst>
                <a:path extrusionOk="0" h="1971" w="13004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431878" y="3227203"/>
              <a:ext cx="326773" cy="165165"/>
            </a:xfrm>
            <a:custGeom>
              <a:rect b="b" l="l" r="r" t="t"/>
              <a:pathLst>
                <a:path extrusionOk="0" h="2971" w="5878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1050475" y="2525188"/>
              <a:ext cx="575216" cy="1113907"/>
            </a:xfrm>
            <a:custGeom>
              <a:rect b="b" l="l" r="r" t="t"/>
              <a:pathLst>
                <a:path extrusionOk="0" h="20037" w="10347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1050475" y="3049976"/>
              <a:ext cx="575216" cy="596063"/>
            </a:xfrm>
            <a:custGeom>
              <a:rect b="b" l="l" r="r" t="t"/>
              <a:pathLst>
                <a:path extrusionOk="0" h="10722" w="10347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243323" y="3135143"/>
              <a:ext cx="173838" cy="427506"/>
            </a:xfrm>
            <a:custGeom>
              <a:rect b="b" l="l" r="r" t="t"/>
              <a:pathLst>
                <a:path extrusionOk="0" h="7690" w="3127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1198183" y="2864021"/>
              <a:ext cx="278074" cy="83500"/>
            </a:xfrm>
            <a:custGeom>
              <a:rect b="b" l="l" r="r" t="t"/>
              <a:pathLst>
                <a:path extrusionOk="0" h="1502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1198183" y="2759786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1198183" y="2655551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7"/>
          <p:cNvSpPr/>
          <p:nvPr/>
        </p:nvSpPr>
        <p:spPr>
          <a:xfrm>
            <a:off x="3370213" y="1122939"/>
            <a:ext cx="1258169" cy="1212917"/>
          </a:xfrm>
          <a:custGeom>
            <a:rect b="b" l="l" r="r" t="t"/>
            <a:pathLst>
              <a:path extrusionOk="0" h="21818" w="22632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3664738" y="1633275"/>
            <a:ext cx="502913" cy="211223"/>
          </a:xfrm>
          <a:custGeom>
            <a:rect b="b" l="l" r="r" t="t"/>
            <a:pathLst>
              <a:path extrusionOk="0" h="3158" w="7534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Research</a:t>
            </a:r>
            <a:endParaRPr sz="2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solidFill>
                <a:schemeClr val="dk1"/>
              </a:solidFill>
            </a:endParaRPr>
          </a:p>
        </p:txBody>
      </p:sp>
      <p:grpSp>
        <p:nvGrpSpPr>
          <p:cNvPr id="698" name="Google Shape;698;p28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699" name="Google Shape;699;p28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Examination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00" name="Google Shape;700;p28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Location: California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TimeFrame: 2009 - 2018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28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702" name="Google Shape;702;p28"/>
            <p:cNvSpPr/>
            <p:nvPr/>
          </p:nvSpPr>
          <p:spPr>
            <a:xfrm>
              <a:off x="1625629" y="2643377"/>
              <a:ext cx="354569" cy="1007892"/>
            </a:xfrm>
            <a:custGeom>
              <a:rect b="b" l="l" r="r" t="t"/>
              <a:pathLst>
                <a:path extrusionOk="0" h="18130" w="6378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1625629" y="2619028"/>
              <a:ext cx="33078" cy="67823"/>
            </a:xfrm>
            <a:custGeom>
              <a:rect b="b" l="l" r="r" t="t"/>
              <a:pathLst>
                <a:path extrusionOk="0" h="1220" w="595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200443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2053075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053075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053075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053075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098271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2098271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2098271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2098271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143467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143467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143467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2143467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2188608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2188608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188608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188608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2235527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2235527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2235527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235527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93059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2977512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2977512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2977512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977512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024432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24432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024432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024432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069628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3069628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3069628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3069628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114824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3114824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3114824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3114824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3159965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3159965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3159965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3159965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2103496" y="2301042"/>
              <a:ext cx="983543" cy="684677"/>
            </a:xfrm>
            <a:custGeom>
              <a:rect b="b" l="l" r="r" t="t"/>
              <a:pathLst>
                <a:path extrusionOk="0" h="12316" w="17692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2193833" y="2365362"/>
              <a:ext cx="802867" cy="556092"/>
            </a:xfrm>
            <a:custGeom>
              <a:rect b="b" l="l" r="r" t="t"/>
              <a:pathLst>
                <a:path extrusionOk="0" h="10003" w="14442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2499644" y="2426179"/>
              <a:ext cx="175561" cy="79942"/>
            </a:xfrm>
            <a:custGeom>
              <a:rect b="b" l="l" r="r" t="t"/>
              <a:pathLst>
                <a:path extrusionOk="0" h="1438" w="3158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2576139" y="2365362"/>
              <a:ext cx="20903" cy="76495"/>
            </a:xfrm>
            <a:custGeom>
              <a:rect b="b" l="l" r="r" t="t"/>
              <a:pathLst>
                <a:path extrusionOk="0" h="1376" w="376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2268549" y="2573831"/>
              <a:ext cx="279853" cy="217311"/>
            </a:xfrm>
            <a:custGeom>
              <a:rect b="b" l="l" r="r" t="t"/>
              <a:pathLst>
                <a:path extrusionOk="0" h="3909" w="5034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2631731" y="2573831"/>
              <a:ext cx="279797" cy="217311"/>
            </a:xfrm>
            <a:custGeom>
              <a:rect b="b" l="l" r="r" t="t"/>
              <a:pathLst>
                <a:path extrusionOk="0" h="3909" w="5033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663029" y="2683347"/>
              <a:ext cx="215532" cy="215532"/>
            </a:xfrm>
            <a:custGeom>
              <a:rect b="b" l="l" r="r" t="t"/>
              <a:pathLst>
                <a:path extrusionOk="0" h="3877" w="3877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202506" y="2234999"/>
              <a:ext cx="766398" cy="40027"/>
            </a:xfrm>
            <a:custGeom>
              <a:rect b="b" l="l" r="r" t="t"/>
              <a:pathLst>
                <a:path extrusionOk="0" h="720" w="13786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2280723" y="2274969"/>
              <a:ext cx="79998" cy="26128"/>
            </a:xfrm>
            <a:custGeom>
              <a:rect b="b" l="l" r="r" t="t"/>
              <a:pathLst>
                <a:path extrusionOk="0" h="470" w="1439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814183" y="2274969"/>
              <a:ext cx="78274" cy="26128"/>
            </a:xfrm>
            <a:custGeom>
              <a:rect b="b" l="l" r="r" t="t"/>
              <a:pathLst>
                <a:path extrusionOk="0" h="470" w="1408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26854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46489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376286" y="2702471"/>
              <a:ext cx="331943" cy="72993"/>
            </a:xfrm>
            <a:custGeom>
              <a:rect b="b" l="l" r="r" t="t"/>
              <a:pathLst>
                <a:path extrusionOk="0" h="1313" w="5971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230357" y="2719816"/>
              <a:ext cx="331943" cy="73049"/>
            </a:xfrm>
            <a:custGeom>
              <a:rect b="b" l="l" r="r" t="t"/>
              <a:pathLst>
                <a:path extrusionOk="0" h="1314" w="5971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929716" y="2791084"/>
              <a:ext cx="1336333" cy="549143"/>
            </a:xfrm>
            <a:custGeom>
              <a:rect b="b" l="l" r="r" t="t"/>
              <a:pathLst>
                <a:path extrusionOk="0" h="9878" w="24038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853277" y="3154211"/>
              <a:ext cx="1484042" cy="264231"/>
            </a:xfrm>
            <a:custGeom>
              <a:rect b="b" l="l" r="r" t="t"/>
              <a:pathLst>
                <a:path extrusionOk="0" h="4753" w="26695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2025279" y="2891872"/>
              <a:ext cx="175561" cy="173782"/>
            </a:xfrm>
            <a:custGeom>
              <a:rect b="b" l="l" r="r" t="t"/>
              <a:pathLst>
                <a:path extrusionOk="0" h="3126" w="3158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053075" y="2907494"/>
              <a:ext cx="83500" cy="85223"/>
            </a:xfrm>
            <a:custGeom>
              <a:rect b="b" l="l" r="r" t="t"/>
              <a:pathLst>
                <a:path extrusionOk="0" h="1533" w="1502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2996636" y="2891872"/>
              <a:ext cx="173838" cy="173782"/>
            </a:xfrm>
            <a:custGeom>
              <a:rect b="b" l="l" r="r" t="t"/>
              <a:pathLst>
                <a:path extrusionOk="0" h="3126" w="3127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3022708" y="2907494"/>
              <a:ext cx="83444" cy="85223"/>
            </a:xfrm>
            <a:custGeom>
              <a:rect b="b" l="l" r="r" t="t"/>
              <a:pathLst>
                <a:path extrusionOk="0" h="1533" w="1501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2240753" y="2928341"/>
              <a:ext cx="686456" cy="225928"/>
            </a:xfrm>
            <a:custGeom>
              <a:rect b="b" l="l" r="r" t="t"/>
              <a:pathLst>
                <a:path extrusionOk="0" h="4064" w="12348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2240753" y="2928341"/>
              <a:ext cx="686456" cy="43473"/>
            </a:xfrm>
            <a:custGeom>
              <a:rect b="b" l="l" r="r" t="t"/>
              <a:pathLst>
                <a:path extrusionOk="0" h="782" w="12348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240753" y="2985656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2240753" y="3043027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240753" y="3102121"/>
              <a:ext cx="686456" cy="45197"/>
            </a:xfrm>
            <a:custGeom>
              <a:rect b="b" l="l" r="r" t="t"/>
              <a:pathLst>
                <a:path extrusionOk="0" h="813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160812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565687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896695" y="3154211"/>
              <a:ext cx="311096" cy="109573"/>
            </a:xfrm>
            <a:custGeom>
              <a:rect b="b" l="l" r="r" t="t"/>
              <a:pathLst>
                <a:path extrusionOk="0" h="1971" w="5596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2497921" y="3154211"/>
              <a:ext cx="722925" cy="109573"/>
            </a:xfrm>
            <a:custGeom>
              <a:rect b="b" l="l" r="r" t="t"/>
              <a:pathLst>
                <a:path extrusionOk="0" h="1971" w="13004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2431878" y="3227203"/>
              <a:ext cx="326773" cy="165165"/>
            </a:xfrm>
            <a:custGeom>
              <a:rect b="b" l="l" r="r" t="t"/>
              <a:pathLst>
                <a:path extrusionOk="0" h="2971" w="5878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050475" y="2525188"/>
              <a:ext cx="575216" cy="1113907"/>
            </a:xfrm>
            <a:custGeom>
              <a:rect b="b" l="l" r="r" t="t"/>
              <a:pathLst>
                <a:path extrusionOk="0" h="20037" w="10347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050475" y="3049976"/>
              <a:ext cx="575216" cy="596063"/>
            </a:xfrm>
            <a:custGeom>
              <a:rect b="b" l="l" r="r" t="t"/>
              <a:pathLst>
                <a:path extrusionOk="0" h="10722" w="10347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243323" y="3135143"/>
              <a:ext cx="173838" cy="427506"/>
            </a:xfrm>
            <a:custGeom>
              <a:rect b="b" l="l" r="r" t="t"/>
              <a:pathLst>
                <a:path extrusionOk="0" h="7690" w="3127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1198183" y="2864021"/>
              <a:ext cx="278074" cy="83500"/>
            </a:xfrm>
            <a:custGeom>
              <a:rect b="b" l="l" r="r" t="t"/>
              <a:pathLst>
                <a:path extrusionOk="0" h="1502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1198183" y="2759786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1198183" y="2655551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28"/>
          <p:cNvSpPr/>
          <p:nvPr/>
        </p:nvSpPr>
        <p:spPr>
          <a:xfrm>
            <a:off x="3370213" y="1122939"/>
            <a:ext cx="1258169" cy="1212917"/>
          </a:xfrm>
          <a:custGeom>
            <a:rect b="b" l="l" r="r" t="t"/>
            <a:pathLst>
              <a:path extrusionOk="0" h="21818" w="22632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8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3664738" y="1633275"/>
            <a:ext cx="502913" cy="211223"/>
          </a:xfrm>
          <a:custGeom>
            <a:rect b="b" l="l" r="r" t="t"/>
            <a:pathLst>
              <a:path extrusionOk="0" h="3158" w="7534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28"/>
          <p:cNvGrpSpPr/>
          <p:nvPr/>
        </p:nvGrpSpPr>
        <p:grpSpPr>
          <a:xfrm>
            <a:off x="5780448" y="2124050"/>
            <a:ext cx="2906951" cy="622700"/>
            <a:chOff x="5522435" y="2191167"/>
            <a:chExt cx="3164545" cy="622700"/>
          </a:xfrm>
        </p:grpSpPr>
        <p:sp>
          <p:nvSpPr>
            <p:cNvPr id="787" name="Google Shape;787;p28"/>
            <p:cNvSpPr txBox="1"/>
            <p:nvPr/>
          </p:nvSpPr>
          <p:spPr>
            <a:xfrm>
              <a:off x="6592080" y="2191167"/>
              <a:ext cx="209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EE1EC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 Vehicle Data</a:t>
              </a:r>
              <a:endParaRPr b="1">
                <a:solidFill>
                  <a:srgbClr val="0EE1E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8" name="Google Shape;788;p28"/>
            <p:cNvSpPr txBox="1"/>
            <p:nvPr/>
          </p:nvSpPr>
          <p:spPr>
            <a:xfrm>
              <a:off x="5522435" y="2442467"/>
              <a:ext cx="316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California Department of Motor Vehicle car registration in Oct. 2018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9" name="Google Shape;789;p28"/>
          <p:cNvSpPr/>
          <p:nvPr/>
        </p:nvSpPr>
        <p:spPr>
          <a:xfrm>
            <a:off x="3952371" y="1658122"/>
            <a:ext cx="1212917" cy="1259837"/>
          </a:xfrm>
          <a:custGeom>
            <a:rect b="b" l="l" r="r" t="t"/>
            <a:pathLst>
              <a:path extrusionOk="0" h="22662" w="21818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4428460" y="2898821"/>
            <a:ext cx="378863" cy="147765"/>
          </a:xfrm>
          <a:custGeom>
            <a:rect b="b" l="l" r="r" t="t"/>
            <a:pathLst>
              <a:path extrusionOk="0" h="2658" w="6815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>
            <a:off x="4496575" y="2205875"/>
            <a:ext cx="193851" cy="484624"/>
          </a:xfrm>
          <a:custGeom>
            <a:rect b="b" l="l" r="r" t="t"/>
            <a:pathLst>
              <a:path extrusionOk="0" h="7690" w="3126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9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Research</a:t>
            </a:r>
            <a:endParaRPr sz="2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solidFill>
                <a:schemeClr val="dk1"/>
              </a:solidFill>
            </a:endParaRPr>
          </a:p>
        </p:txBody>
      </p:sp>
      <p:grpSp>
        <p:nvGrpSpPr>
          <p:cNvPr id="799" name="Google Shape;799;p29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800" name="Google Shape;800;p29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Examination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01" name="Google Shape;801;p29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Location: California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TimeFrame: 2009 - 2018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2" name="Google Shape;802;p29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803" name="Google Shape;803;p29"/>
            <p:cNvSpPr/>
            <p:nvPr/>
          </p:nvSpPr>
          <p:spPr>
            <a:xfrm>
              <a:off x="1625629" y="2643377"/>
              <a:ext cx="354569" cy="1007892"/>
            </a:xfrm>
            <a:custGeom>
              <a:rect b="b" l="l" r="r" t="t"/>
              <a:pathLst>
                <a:path extrusionOk="0" h="18130" w="6378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625629" y="2619028"/>
              <a:ext cx="33078" cy="67823"/>
            </a:xfrm>
            <a:custGeom>
              <a:rect b="b" l="l" r="r" t="t"/>
              <a:pathLst>
                <a:path extrusionOk="0" h="1220" w="595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200443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2053075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2053075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2053075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2053075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2098271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2098271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2098271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098271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43467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43467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2143467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2143467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2188608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2188608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188608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188608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2235527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2235527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235527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235527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93059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2977512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2977512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2977512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2977512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024432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3024432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3024432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3024432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3069628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3069628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069628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069628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3114824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3114824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3114824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3114824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3159965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3159965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3159965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3159965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103496" y="2301042"/>
              <a:ext cx="983543" cy="684677"/>
            </a:xfrm>
            <a:custGeom>
              <a:rect b="b" l="l" r="r" t="t"/>
              <a:pathLst>
                <a:path extrusionOk="0" h="12316" w="17692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193833" y="2365362"/>
              <a:ext cx="802867" cy="556092"/>
            </a:xfrm>
            <a:custGeom>
              <a:rect b="b" l="l" r="r" t="t"/>
              <a:pathLst>
                <a:path extrusionOk="0" h="10003" w="14442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2499644" y="2426179"/>
              <a:ext cx="175561" cy="79942"/>
            </a:xfrm>
            <a:custGeom>
              <a:rect b="b" l="l" r="r" t="t"/>
              <a:pathLst>
                <a:path extrusionOk="0" h="1438" w="3158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2576139" y="2365362"/>
              <a:ext cx="20903" cy="76495"/>
            </a:xfrm>
            <a:custGeom>
              <a:rect b="b" l="l" r="r" t="t"/>
              <a:pathLst>
                <a:path extrusionOk="0" h="1376" w="376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2268549" y="2573831"/>
              <a:ext cx="279853" cy="217311"/>
            </a:xfrm>
            <a:custGeom>
              <a:rect b="b" l="l" r="r" t="t"/>
              <a:pathLst>
                <a:path extrusionOk="0" h="3909" w="5034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2631731" y="2573831"/>
              <a:ext cx="279797" cy="217311"/>
            </a:xfrm>
            <a:custGeom>
              <a:rect b="b" l="l" r="r" t="t"/>
              <a:pathLst>
                <a:path extrusionOk="0" h="3909" w="5033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2663029" y="2683347"/>
              <a:ext cx="215532" cy="215532"/>
            </a:xfrm>
            <a:custGeom>
              <a:rect b="b" l="l" r="r" t="t"/>
              <a:pathLst>
                <a:path extrusionOk="0" h="3877" w="3877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2202506" y="2234999"/>
              <a:ext cx="766398" cy="40027"/>
            </a:xfrm>
            <a:custGeom>
              <a:rect b="b" l="l" r="r" t="t"/>
              <a:pathLst>
                <a:path extrusionOk="0" h="720" w="13786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2280723" y="2274969"/>
              <a:ext cx="79998" cy="26128"/>
            </a:xfrm>
            <a:custGeom>
              <a:rect b="b" l="l" r="r" t="t"/>
              <a:pathLst>
                <a:path extrusionOk="0" h="470" w="1439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2814183" y="2274969"/>
              <a:ext cx="78274" cy="26128"/>
            </a:xfrm>
            <a:custGeom>
              <a:rect b="b" l="l" r="r" t="t"/>
              <a:pathLst>
                <a:path extrusionOk="0" h="470" w="1408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26854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46489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376286" y="2702471"/>
              <a:ext cx="331943" cy="72993"/>
            </a:xfrm>
            <a:custGeom>
              <a:rect b="b" l="l" r="r" t="t"/>
              <a:pathLst>
                <a:path extrusionOk="0" h="1313" w="5971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2230357" y="2719816"/>
              <a:ext cx="331943" cy="73049"/>
            </a:xfrm>
            <a:custGeom>
              <a:rect b="b" l="l" r="r" t="t"/>
              <a:pathLst>
                <a:path extrusionOk="0" h="1314" w="5971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929716" y="2791084"/>
              <a:ext cx="1336333" cy="549143"/>
            </a:xfrm>
            <a:custGeom>
              <a:rect b="b" l="l" r="r" t="t"/>
              <a:pathLst>
                <a:path extrusionOk="0" h="9878" w="24038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853277" y="3154211"/>
              <a:ext cx="1484042" cy="264231"/>
            </a:xfrm>
            <a:custGeom>
              <a:rect b="b" l="l" r="r" t="t"/>
              <a:pathLst>
                <a:path extrusionOk="0" h="4753" w="26695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2025279" y="2891872"/>
              <a:ext cx="175561" cy="173782"/>
            </a:xfrm>
            <a:custGeom>
              <a:rect b="b" l="l" r="r" t="t"/>
              <a:pathLst>
                <a:path extrusionOk="0" h="3126" w="3158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053075" y="2907494"/>
              <a:ext cx="83500" cy="85223"/>
            </a:xfrm>
            <a:custGeom>
              <a:rect b="b" l="l" r="r" t="t"/>
              <a:pathLst>
                <a:path extrusionOk="0" h="1533" w="1502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996636" y="2891872"/>
              <a:ext cx="173838" cy="173782"/>
            </a:xfrm>
            <a:custGeom>
              <a:rect b="b" l="l" r="r" t="t"/>
              <a:pathLst>
                <a:path extrusionOk="0" h="3126" w="3127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022708" y="2907494"/>
              <a:ext cx="83444" cy="85223"/>
            </a:xfrm>
            <a:custGeom>
              <a:rect b="b" l="l" r="r" t="t"/>
              <a:pathLst>
                <a:path extrusionOk="0" h="1533" w="1501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2240753" y="2928341"/>
              <a:ext cx="686456" cy="225928"/>
            </a:xfrm>
            <a:custGeom>
              <a:rect b="b" l="l" r="r" t="t"/>
              <a:pathLst>
                <a:path extrusionOk="0" h="4064" w="12348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2240753" y="2928341"/>
              <a:ext cx="686456" cy="43473"/>
            </a:xfrm>
            <a:custGeom>
              <a:rect b="b" l="l" r="r" t="t"/>
              <a:pathLst>
                <a:path extrusionOk="0" h="782" w="12348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2240753" y="2985656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240753" y="3043027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2240753" y="3102121"/>
              <a:ext cx="686456" cy="45197"/>
            </a:xfrm>
            <a:custGeom>
              <a:rect b="b" l="l" r="r" t="t"/>
              <a:pathLst>
                <a:path extrusionOk="0" h="813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160812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2565687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896695" y="3154211"/>
              <a:ext cx="311096" cy="109573"/>
            </a:xfrm>
            <a:custGeom>
              <a:rect b="b" l="l" r="r" t="t"/>
              <a:pathLst>
                <a:path extrusionOk="0" h="1971" w="5596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497921" y="3154211"/>
              <a:ext cx="722925" cy="109573"/>
            </a:xfrm>
            <a:custGeom>
              <a:rect b="b" l="l" r="r" t="t"/>
              <a:pathLst>
                <a:path extrusionOk="0" h="1971" w="13004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431878" y="3227203"/>
              <a:ext cx="326773" cy="165165"/>
            </a:xfrm>
            <a:custGeom>
              <a:rect b="b" l="l" r="r" t="t"/>
              <a:pathLst>
                <a:path extrusionOk="0" h="2971" w="5878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1050475" y="2525188"/>
              <a:ext cx="575216" cy="1113907"/>
            </a:xfrm>
            <a:custGeom>
              <a:rect b="b" l="l" r="r" t="t"/>
              <a:pathLst>
                <a:path extrusionOk="0" h="20037" w="10347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50475" y="3049976"/>
              <a:ext cx="575216" cy="596063"/>
            </a:xfrm>
            <a:custGeom>
              <a:rect b="b" l="l" r="r" t="t"/>
              <a:pathLst>
                <a:path extrusionOk="0" h="10722" w="10347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1243323" y="3135143"/>
              <a:ext cx="173838" cy="427506"/>
            </a:xfrm>
            <a:custGeom>
              <a:rect b="b" l="l" r="r" t="t"/>
              <a:pathLst>
                <a:path extrusionOk="0" h="7690" w="3127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1198183" y="2864021"/>
              <a:ext cx="278074" cy="83500"/>
            </a:xfrm>
            <a:custGeom>
              <a:rect b="b" l="l" r="r" t="t"/>
              <a:pathLst>
                <a:path extrusionOk="0" h="1502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1198183" y="2759786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1198183" y="2655551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29"/>
          <p:cNvSpPr/>
          <p:nvPr/>
        </p:nvSpPr>
        <p:spPr>
          <a:xfrm>
            <a:off x="3370213" y="1122939"/>
            <a:ext cx="1258169" cy="1212917"/>
          </a:xfrm>
          <a:custGeom>
            <a:rect b="b" l="l" r="r" t="t"/>
            <a:pathLst>
              <a:path extrusionOk="0" h="21818" w="22632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3664738" y="1633275"/>
            <a:ext cx="502913" cy="211223"/>
          </a:xfrm>
          <a:custGeom>
            <a:rect b="b" l="l" r="r" t="t"/>
            <a:pathLst>
              <a:path extrusionOk="0" h="3158" w="7534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7" name="Google Shape;887;p29"/>
          <p:cNvGrpSpPr/>
          <p:nvPr/>
        </p:nvGrpSpPr>
        <p:grpSpPr>
          <a:xfrm>
            <a:off x="5780448" y="2124050"/>
            <a:ext cx="2906951" cy="622700"/>
            <a:chOff x="5522435" y="2191167"/>
            <a:chExt cx="3164545" cy="622700"/>
          </a:xfrm>
        </p:grpSpPr>
        <p:sp>
          <p:nvSpPr>
            <p:cNvPr id="888" name="Google Shape;888;p29"/>
            <p:cNvSpPr txBox="1"/>
            <p:nvPr/>
          </p:nvSpPr>
          <p:spPr>
            <a:xfrm>
              <a:off x="6592080" y="2191167"/>
              <a:ext cx="209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EE1EC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 Vehicle Data</a:t>
              </a:r>
              <a:endParaRPr b="1">
                <a:solidFill>
                  <a:srgbClr val="0EE1E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89" name="Google Shape;889;p29"/>
            <p:cNvSpPr txBox="1"/>
            <p:nvPr/>
          </p:nvSpPr>
          <p:spPr>
            <a:xfrm>
              <a:off x="5522435" y="2442467"/>
              <a:ext cx="316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California Department of Motor Vehicle car registration in Oct. 2018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0" name="Google Shape;890;p29"/>
          <p:cNvSpPr/>
          <p:nvPr/>
        </p:nvSpPr>
        <p:spPr>
          <a:xfrm>
            <a:off x="3952371" y="1658122"/>
            <a:ext cx="1212917" cy="1259837"/>
          </a:xfrm>
          <a:custGeom>
            <a:rect b="b" l="l" r="r" t="t"/>
            <a:pathLst>
              <a:path extrusionOk="0" h="22662" w="21818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>
            <a:off x="4496575" y="2205875"/>
            <a:ext cx="193851" cy="484624"/>
          </a:xfrm>
          <a:custGeom>
            <a:rect b="b" l="l" r="r" t="t"/>
            <a:pathLst>
              <a:path extrusionOk="0" h="7690" w="3126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>
            <a:off x="4572000" y="3041455"/>
            <a:ext cx="4114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>
            <a:off x="4387467" y="3262188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>
            <a:off x="3957541" y="2938792"/>
            <a:ext cx="1207747" cy="1258114"/>
          </a:xfrm>
          <a:custGeom>
            <a:rect b="b" l="l" r="r" t="t"/>
            <a:pathLst>
              <a:path extrusionOk="0" h="22631" w="21725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>
            <a:off x="4134824" y="3677275"/>
            <a:ext cx="276350" cy="257226"/>
          </a:xfrm>
          <a:custGeom>
            <a:rect b="b" l="l" r="r" t="t"/>
            <a:pathLst>
              <a:path extrusionOk="0" h="4627" w="4971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"/>
          <p:cNvSpPr/>
          <p:nvPr/>
        </p:nvSpPr>
        <p:spPr>
          <a:xfrm>
            <a:off x="4428460" y="2898821"/>
            <a:ext cx="378863" cy="147765"/>
          </a:xfrm>
          <a:custGeom>
            <a:rect b="b" l="l" r="r" t="t"/>
            <a:pathLst>
              <a:path extrusionOk="0" h="2658" w="6815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9"/>
          <p:cNvSpPr/>
          <p:nvPr/>
        </p:nvSpPr>
        <p:spPr>
          <a:xfrm>
            <a:off x="4387467" y="3262188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9"/>
          <p:cNvSpPr txBox="1"/>
          <p:nvPr/>
        </p:nvSpPr>
        <p:spPr>
          <a:xfrm>
            <a:off x="6210596" y="3291970"/>
            <a:ext cx="2476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EPA Air Quality Data (AQS)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0" name="Google Shape;900;p29"/>
          <p:cNvGrpSpPr/>
          <p:nvPr/>
        </p:nvGrpSpPr>
        <p:grpSpPr>
          <a:xfrm>
            <a:off x="6210596" y="3042876"/>
            <a:ext cx="2476740" cy="685895"/>
            <a:chOff x="5990700" y="3109992"/>
            <a:chExt cx="2696212" cy="685895"/>
          </a:xfrm>
        </p:grpSpPr>
        <p:sp>
          <p:nvSpPr>
            <p:cNvPr id="901" name="Google Shape;901;p29"/>
            <p:cNvSpPr txBox="1"/>
            <p:nvPr/>
          </p:nvSpPr>
          <p:spPr>
            <a:xfrm>
              <a:off x="6689212" y="3109992"/>
              <a:ext cx="1997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CO Emissions Data 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2" name="Google Shape;902;p29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EPA Air Quality Data (AQS)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0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Research</a:t>
            </a:r>
            <a:endParaRPr sz="2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solidFill>
                <a:schemeClr val="dk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910" name="Google Shape;910;p30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Examination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1" name="Google Shape;911;p30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Location: California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TimeFrame: 2009 - 2018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2" name="Google Shape;912;p30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913" name="Google Shape;913;p30"/>
            <p:cNvSpPr/>
            <p:nvPr/>
          </p:nvSpPr>
          <p:spPr>
            <a:xfrm>
              <a:off x="1625629" y="2643377"/>
              <a:ext cx="354569" cy="1007892"/>
            </a:xfrm>
            <a:custGeom>
              <a:rect b="b" l="l" r="r" t="t"/>
              <a:pathLst>
                <a:path extrusionOk="0" h="18130" w="6378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1625629" y="2619028"/>
              <a:ext cx="33078" cy="67823"/>
            </a:xfrm>
            <a:custGeom>
              <a:rect b="b" l="l" r="r" t="t"/>
              <a:pathLst>
                <a:path extrusionOk="0" h="1220" w="595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200443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2053075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053075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053075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053075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098271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098271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098271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098271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143467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143467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143467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143467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188608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188608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188608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188608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235527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235527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235527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235527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930592" y="3263727"/>
              <a:ext cx="316321" cy="366688"/>
            </a:xfrm>
            <a:custGeom>
              <a:rect b="b" l="l" r="r" t="t"/>
              <a:pathLst>
                <a:path extrusionOk="0" h="6596" w="569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977512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977512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977512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977512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3024432" y="3427056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3024432" y="3477422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3024432" y="3527844"/>
              <a:ext cx="22682" cy="40027"/>
            </a:xfrm>
            <a:custGeom>
              <a:rect b="b" l="l" r="r" t="t"/>
              <a:pathLst>
                <a:path extrusionOk="0" h="720" w="408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3024432" y="3578210"/>
              <a:ext cx="22682" cy="41750"/>
            </a:xfrm>
            <a:custGeom>
              <a:rect b="b" l="l" r="r" t="t"/>
              <a:pathLst>
                <a:path extrusionOk="0" h="751" w="408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3069628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3069628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3069628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3069628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3114824" y="3427056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3114824" y="3477422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3114824" y="3527844"/>
              <a:ext cx="22626" cy="40027"/>
            </a:xfrm>
            <a:custGeom>
              <a:rect b="b" l="l" r="r" t="t"/>
              <a:pathLst>
                <a:path extrusionOk="0" h="720" w="407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3114824" y="3578210"/>
              <a:ext cx="22626" cy="41750"/>
            </a:xfrm>
            <a:custGeom>
              <a:rect b="b" l="l" r="r" t="t"/>
              <a:pathLst>
                <a:path extrusionOk="0" h="751" w="407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159965" y="3427056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3159965" y="3477422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3159965" y="3527844"/>
              <a:ext cx="24405" cy="40027"/>
            </a:xfrm>
            <a:custGeom>
              <a:rect b="b" l="l" r="r" t="t"/>
              <a:pathLst>
                <a:path extrusionOk="0" h="720" w="439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3159965" y="3578210"/>
              <a:ext cx="24405" cy="41750"/>
            </a:xfrm>
            <a:custGeom>
              <a:rect b="b" l="l" r="r" t="t"/>
              <a:pathLst>
                <a:path extrusionOk="0" h="751" w="439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103496" y="2301042"/>
              <a:ext cx="983543" cy="684677"/>
            </a:xfrm>
            <a:custGeom>
              <a:rect b="b" l="l" r="r" t="t"/>
              <a:pathLst>
                <a:path extrusionOk="0" h="12316" w="17692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193833" y="2365362"/>
              <a:ext cx="802867" cy="556092"/>
            </a:xfrm>
            <a:custGeom>
              <a:rect b="b" l="l" r="r" t="t"/>
              <a:pathLst>
                <a:path extrusionOk="0" h="10003" w="14442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499644" y="2426179"/>
              <a:ext cx="175561" cy="79942"/>
            </a:xfrm>
            <a:custGeom>
              <a:rect b="b" l="l" r="r" t="t"/>
              <a:pathLst>
                <a:path extrusionOk="0" h="1438" w="3158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2576139" y="2365362"/>
              <a:ext cx="20903" cy="76495"/>
            </a:xfrm>
            <a:custGeom>
              <a:rect b="b" l="l" r="r" t="t"/>
              <a:pathLst>
                <a:path extrusionOk="0" h="1376" w="376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268549" y="2573831"/>
              <a:ext cx="279853" cy="217311"/>
            </a:xfrm>
            <a:custGeom>
              <a:rect b="b" l="l" r="r" t="t"/>
              <a:pathLst>
                <a:path extrusionOk="0" h="3909" w="5034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2631731" y="2573831"/>
              <a:ext cx="279797" cy="217311"/>
            </a:xfrm>
            <a:custGeom>
              <a:rect b="b" l="l" r="r" t="t"/>
              <a:pathLst>
                <a:path extrusionOk="0" h="3909" w="5033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2663029" y="2683347"/>
              <a:ext cx="215532" cy="215532"/>
            </a:xfrm>
            <a:custGeom>
              <a:rect b="b" l="l" r="r" t="t"/>
              <a:pathLst>
                <a:path extrusionOk="0" h="3877" w="3877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2202506" y="2234999"/>
              <a:ext cx="766398" cy="40027"/>
            </a:xfrm>
            <a:custGeom>
              <a:rect b="b" l="l" r="r" t="t"/>
              <a:pathLst>
                <a:path extrusionOk="0" h="720" w="13786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2280723" y="2274969"/>
              <a:ext cx="79998" cy="26128"/>
            </a:xfrm>
            <a:custGeom>
              <a:rect b="b" l="l" r="r" t="t"/>
              <a:pathLst>
                <a:path extrusionOk="0" h="470" w="1439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2814183" y="2274969"/>
              <a:ext cx="78274" cy="26128"/>
            </a:xfrm>
            <a:custGeom>
              <a:rect b="b" l="l" r="r" t="t"/>
              <a:pathLst>
                <a:path extrusionOk="0" h="470" w="1408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226854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2464899" y="2723318"/>
              <a:ext cx="420613" cy="83444"/>
            </a:xfrm>
            <a:custGeom>
              <a:rect b="b" l="l" r="r" t="t"/>
              <a:pathLst>
                <a:path extrusionOk="0" h="1501" w="7566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2376286" y="2702471"/>
              <a:ext cx="331943" cy="72993"/>
            </a:xfrm>
            <a:custGeom>
              <a:rect b="b" l="l" r="r" t="t"/>
              <a:pathLst>
                <a:path extrusionOk="0" h="1313" w="5971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2230357" y="2719816"/>
              <a:ext cx="331943" cy="73049"/>
            </a:xfrm>
            <a:custGeom>
              <a:rect b="b" l="l" r="r" t="t"/>
              <a:pathLst>
                <a:path extrusionOk="0" h="1314" w="5971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929716" y="2791084"/>
              <a:ext cx="1336333" cy="549143"/>
            </a:xfrm>
            <a:custGeom>
              <a:rect b="b" l="l" r="r" t="t"/>
              <a:pathLst>
                <a:path extrusionOk="0" h="9878" w="24038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853277" y="3154211"/>
              <a:ext cx="1484042" cy="264231"/>
            </a:xfrm>
            <a:custGeom>
              <a:rect b="b" l="l" r="r" t="t"/>
              <a:pathLst>
                <a:path extrusionOk="0" h="4753" w="26695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2025279" y="2891872"/>
              <a:ext cx="175561" cy="173782"/>
            </a:xfrm>
            <a:custGeom>
              <a:rect b="b" l="l" r="r" t="t"/>
              <a:pathLst>
                <a:path extrusionOk="0" h="3126" w="3158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2053075" y="2907494"/>
              <a:ext cx="83500" cy="85223"/>
            </a:xfrm>
            <a:custGeom>
              <a:rect b="b" l="l" r="r" t="t"/>
              <a:pathLst>
                <a:path extrusionOk="0" h="1533" w="1502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2996636" y="2891872"/>
              <a:ext cx="173838" cy="173782"/>
            </a:xfrm>
            <a:custGeom>
              <a:rect b="b" l="l" r="r" t="t"/>
              <a:pathLst>
                <a:path extrusionOk="0" h="3126" w="3127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3022708" y="2907494"/>
              <a:ext cx="83444" cy="85223"/>
            </a:xfrm>
            <a:custGeom>
              <a:rect b="b" l="l" r="r" t="t"/>
              <a:pathLst>
                <a:path extrusionOk="0" h="1533" w="1501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2240753" y="2928341"/>
              <a:ext cx="686456" cy="225928"/>
            </a:xfrm>
            <a:custGeom>
              <a:rect b="b" l="l" r="r" t="t"/>
              <a:pathLst>
                <a:path extrusionOk="0" h="4064" w="12348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2240753" y="2928341"/>
              <a:ext cx="686456" cy="43473"/>
            </a:xfrm>
            <a:custGeom>
              <a:rect b="b" l="l" r="r" t="t"/>
              <a:pathLst>
                <a:path extrusionOk="0" h="782" w="12348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2240753" y="2985656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2240753" y="3043027"/>
              <a:ext cx="686456" cy="45252"/>
            </a:xfrm>
            <a:custGeom>
              <a:rect b="b" l="l" r="r" t="t"/>
              <a:pathLst>
                <a:path extrusionOk="0" h="814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2240753" y="3102121"/>
              <a:ext cx="686456" cy="45197"/>
            </a:xfrm>
            <a:custGeom>
              <a:rect b="b" l="l" r="r" t="t"/>
              <a:pathLst>
                <a:path extrusionOk="0" h="813" w="12348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2160812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2565687" y="2796254"/>
              <a:ext cx="457082" cy="114743"/>
            </a:xfrm>
            <a:custGeom>
              <a:rect b="b" l="l" r="r" t="t"/>
              <a:pathLst>
                <a:path extrusionOk="0" h="2064" w="8222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1896695" y="3154211"/>
              <a:ext cx="311096" cy="109573"/>
            </a:xfrm>
            <a:custGeom>
              <a:rect b="b" l="l" r="r" t="t"/>
              <a:pathLst>
                <a:path extrusionOk="0" h="1971" w="5596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2497921" y="3154211"/>
              <a:ext cx="722925" cy="109573"/>
            </a:xfrm>
            <a:custGeom>
              <a:rect b="b" l="l" r="r" t="t"/>
              <a:pathLst>
                <a:path extrusionOk="0" h="1971" w="13004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2431878" y="3227203"/>
              <a:ext cx="326773" cy="165165"/>
            </a:xfrm>
            <a:custGeom>
              <a:rect b="b" l="l" r="r" t="t"/>
              <a:pathLst>
                <a:path extrusionOk="0" h="2971" w="5878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1050475" y="2525188"/>
              <a:ext cx="575216" cy="1113907"/>
            </a:xfrm>
            <a:custGeom>
              <a:rect b="b" l="l" r="r" t="t"/>
              <a:pathLst>
                <a:path extrusionOk="0" h="20037" w="10347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1050475" y="3049976"/>
              <a:ext cx="575216" cy="596063"/>
            </a:xfrm>
            <a:custGeom>
              <a:rect b="b" l="l" r="r" t="t"/>
              <a:pathLst>
                <a:path extrusionOk="0" h="10722" w="10347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1243323" y="3135143"/>
              <a:ext cx="173838" cy="427506"/>
            </a:xfrm>
            <a:custGeom>
              <a:rect b="b" l="l" r="r" t="t"/>
              <a:pathLst>
                <a:path extrusionOk="0" h="7690" w="3127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1198183" y="2864021"/>
              <a:ext cx="278074" cy="83500"/>
            </a:xfrm>
            <a:custGeom>
              <a:rect b="b" l="l" r="r" t="t"/>
              <a:pathLst>
                <a:path extrusionOk="0" h="1502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1198183" y="2759786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1198183" y="2655551"/>
              <a:ext cx="278074" cy="83444"/>
            </a:xfrm>
            <a:custGeom>
              <a:rect b="b" l="l" r="r" t="t"/>
              <a:pathLst>
                <a:path extrusionOk="0" h="1501" w="5002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30"/>
          <p:cNvSpPr/>
          <p:nvPr/>
        </p:nvSpPr>
        <p:spPr>
          <a:xfrm>
            <a:off x="3370213" y="1122939"/>
            <a:ext cx="1258169" cy="1212917"/>
          </a:xfrm>
          <a:custGeom>
            <a:rect b="b" l="l" r="r" t="t"/>
            <a:pathLst>
              <a:path extrusionOk="0" h="21818" w="22632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3664738" y="1633275"/>
            <a:ext cx="502913" cy="211223"/>
          </a:xfrm>
          <a:custGeom>
            <a:rect b="b" l="l" r="r" t="t"/>
            <a:pathLst>
              <a:path extrusionOk="0" h="3158" w="7534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30"/>
          <p:cNvGrpSpPr/>
          <p:nvPr/>
        </p:nvGrpSpPr>
        <p:grpSpPr>
          <a:xfrm>
            <a:off x="5780448" y="2124050"/>
            <a:ext cx="2906951" cy="622700"/>
            <a:chOff x="5522435" y="2191167"/>
            <a:chExt cx="3164545" cy="622700"/>
          </a:xfrm>
        </p:grpSpPr>
        <p:sp>
          <p:nvSpPr>
            <p:cNvPr id="998" name="Google Shape;998;p30"/>
            <p:cNvSpPr txBox="1"/>
            <p:nvPr/>
          </p:nvSpPr>
          <p:spPr>
            <a:xfrm>
              <a:off x="6592080" y="2191167"/>
              <a:ext cx="209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EE1EC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 Vehicle Data</a:t>
              </a:r>
              <a:endParaRPr b="1">
                <a:solidFill>
                  <a:srgbClr val="0EE1E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9" name="Google Shape;999;p30"/>
            <p:cNvSpPr txBox="1"/>
            <p:nvPr/>
          </p:nvSpPr>
          <p:spPr>
            <a:xfrm>
              <a:off x="5522435" y="2442467"/>
              <a:ext cx="3164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California Department of Motor Vehicle car registration in Oct. 2018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0" name="Google Shape;1000;p30"/>
          <p:cNvSpPr/>
          <p:nvPr/>
        </p:nvSpPr>
        <p:spPr>
          <a:xfrm>
            <a:off x="3952371" y="1658122"/>
            <a:ext cx="1212917" cy="1259837"/>
          </a:xfrm>
          <a:custGeom>
            <a:rect b="b" l="l" r="r" t="t"/>
            <a:pathLst>
              <a:path extrusionOk="0" h="22662" w="21818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0"/>
          <p:cNvSpPr/>
          <p:nvPr/>
        </p:nvSpPr>
        <p:spPr>
          <a:xfrm>
            <a:off x="4108751" y="1894443"/>
            <a:ext cx="265899" cy="271125"/>
          </a:xfrm>
          <a:custGeom>
            <a:rect b="b" l="l" r="r" t="t"/>
            <a:pathLst>
              <a:path extrusionOk="0" h="4877" w="4783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0"/>
          <p:cNvSpPr/>
          <p:nvPr/>
        </p:nvSpPr>
        <p:spPr>
          <a:xfrm>
            <a:off x="4496575" y="2205875"/>
            <a:ext cx="193851" cy="484624"/>
          </a:xfrm>
          <a:custGeom>
            <a:rect b="b" l="l" r="r" t="t"/>
            <a:pathLst>
              <a:path extrusionOk="0" h="7690" w="3126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/>
          <p:nvPr/>
        </p:nvSpPr>
        <p:spPr>
          <a:xfrm>
            <a:off x="4572000" y="3041455"/>
            <a:ext cx="4114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0"/>
          <p:cNvGrpSpPr/>
          <p:nvPr/>
        </p:nvGrpSpPr>
        <p:grpSpPr>
          <a:xfrm>
            <a:off x="6210596" y="3042876"/>
            <a:ext cx="2476740" cy="685895"/>
            <a:chOff x="5990700" y="3109992"/>
            <a:chExt cx="2696212" cy="685895"/>
          </a:xfrm>
        </p:grpSpPr>
        <p:sp>
          <p:nvSpPr>
            <p:cNvPr id="1005" name="Google Shape;1005;p30"/>
            <p:cNvSpPr txBox="1"/>
            <p:nvPr/>
          </p:nvSpPr>
          <p:spPr>
            <a:xfrm>
              <a:off x="6689212" y="3109992"/>
              <a:ext cx="19977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CO </a:t>
              </a: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Emissions Data 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06" name="Google Shape;1006;p30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EPA Air Quality Data (AQS)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7" name="Google Shape;1007;p30"/>
          <p:cNvSpPr/>
          <p:nvPr/>
        </p:nvSpPr>
        <p:spPr>
          <a:xfrm>
            <a:off x="4387467" y="3262188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0"/>
          <p:cNvSpPr/>
          <p:nvPr/>
        </p:nvSpPr>
        <p:spPr>
          <a:xfrm>
            <a:off x="3495100" y="3975525"/>
            <a:ext cx="5191800" cy="72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30"/>
          <p:cNvGrpSpPr/>
          <p:nvPr/>
        </p:nvGrpSpPr>
        <p:grpSpPr>
          <a:xfrm>
            <a:off x="6210596" y="3975550"/>
            <a:ext cx="2476715" cy="689397"/>
            <a:chOff x="5990700" y="4042667"/>
            <a:chExt cx="2696185" cy="689397"/>
          </a:xfrm>
        </p:grpSpPr>
        <p:sp>
          <p:nvSpPr>
            <p:cNvPr id="1010" name="Google Shape;1010;p30"/>
            <p:cNvSpPr txBox="1"/>
            <p:nvPr/>
          </p:nvSpPr>
          <p:spPr>
            <a:xfrm>
              <a:off x="6573685" y="4042667"/>
              <a:ext cx="2113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CH4</a:t>
              </a:r>
              <a:r>
                <a:rPr b="1" lang="en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 Emissions Data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1" name="Google Shape;1011;p30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EPA Air Quality Data (AQS)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2" name="Google Shape;1012;p30"/>
          <p:cNvSpPr/>
          <p:nvPr/>
        </p:nvSpPr>
        <p:spPr>
          <a:xfrm>
            <a:off x="3370213" y="3526020"/>
            <a:ext cx="1258169" cy="1205968"/>
          </a:xfrm>
          <a:custGeom>
            <a:rect b="b" l="l" r="r" t="t"/>
            <a:pathLst>
              <a:path extrusionOk="0" h="21693" w="22632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30"/>
          <p:cNvGrpSpPr/>
          <p:nvPr/>
        </p:nvGrpSpPr>
        <p:grpSpPr>
          <a:xfrm>
            <a:off x="3664751" y="3975458"/>
            <a:ext cx="360868" cy="367261"/>
            <a:chOff x="-65144125" y="4094450"/>
            <a:chExt cx="311900" cy="317425"/>
          </a:xfrm>
        </p:grpSpPr>
        <p:sp>
          <p:nvSpPr>
            <p:cNvPr id="1014" name="Google Shape;1014;p30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30"/>
          <p:cNvSpPr/>
          <p:nvPr/>
        </p:nvSpPr>
        <p:spPr>
          <a:xfrm>
            <a:off x="3957541" y="2938792"/>
            <a:ext cx="1207747" cy="1258114"/>
          </a:xfrm>
          <a:custGeom>
            <a:rect b="b" l="l" r="r" t="t"/>
            <a:pathLst>
              <a:path extrusionOk="0" h="22631" w="21725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0"/>
          <p:cNvSpPr/>
          <p:nvPr/>
        </p:nvSpPr>
        <p:spPr>
          <a:xfrm>
            <a:off x="4134824" y="3677275"/>
            <a:ext cx="276350" cy="257226"/>
          </a:xfrm>
          <a:custGeom>
            <a:rect b="b" l="l" r="r" t="t"/>
            <a:pathLst>
              <a:path extrusionOk="0" h="4627" w="4971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0"/>
          <p:cNvSpPr/>
          <p:nvPr/>
        </p:nvSpPr>
        <p:spPr>
          <a:xfrm>
            <a:off x="4428460" y="2898821"/>
            <a:ext cx="378863" cy="147765"/>
          </a:xfrm>
          <a:custGeom>
            <a:rect b="b" l="l" r="r" t="t"/>
            <a:pathLst>
              <a:path extrusionOk="0" h="2658" w="6815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0"/>
          <p:cNvSpPr/>
          <p:nvPr/>
        </p:nvSpPr>
        <p:spPr>
          <a:xfrm>
            <a:off x="4387467" y="3262188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1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has been the yearly increase of electric vehicles introduced into the California market from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2009 - 2018?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31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7" name="Google Shape;1027;p31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Research Questions</a:t>
            </a:r>
            <a:endParaRPr sz="2300"/>
          </a:p>
        </p:txBody>
      </p:sp>
      <p:sp>
        <p:nvSpPr>
          <p:cNvPr id="1028" name="Google Shape;1028;p31"/>
          <p:cNvSpPr/>
          <p:nvPr/>
        </p:nvSpPr>
        <p:spPr>
          <a:xfrm>
            <a:off x="494568" y="1652557"/>
            <a:ext cx="3546327" cy="503589"/>
          </a:xfrm>
          <a:custGeom>
            <a:rect b="b" l="l" r="r" t="t"/>
            <a:pathLst>
              <a:path extrusionOk="0" h="8003" w="56358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1"/>
          <p:cNvSpPr/>
          <p:nvPr/>
        </p:nvSpPr>
        <p:spPr>
          <a:xfrm>
            <a:off x="541762" y="1027094"/>
            <a:ext cx="2710431" cy="688462"/>
          </a:xfrm>
          <a:custGeom>
            <a:rect b="b" l="l" r="r" t="t"/>
            <a:pathLst>
              <a:path extrusionOk="0" h="10941" w="43074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1"/>
          <p:cNvSpPr/>
          <p:nvPr/>
        </p:nvSpPr>
        <p:spPr>
          <a:xfrm>
            <a:off x="457191" y="1461772"/>
            <a:ext cx="3687971" cy="773034"/>
          </a:xfrm>
          <a:custGeom>
            <a:rect b="b" l="l" r="r" t="t"/>
            <a:pathLst>
              <a:path extrusionOk="0" h="12285" w="58609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1"/>
          <p:cNvSpPr/>
          <p:nvPr/>
        </p:nvSpPr>
        <p:spPr>
          <a:xfrm>
            <a:off x="3844118" y="1851207"/>
            <a:ext cx="301033" cy="383591"/>
          </a:xfrm>
          <a:custGeom>
            <a:rect b="b" l="l" r="r" t="t"/>
            <a:pathLst>
              <a:path extrusionOk="0" h="6096" w="4784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1"/>
          <p:cNvSpPr/>
          <p:nvPr/>
        </p:nvSpPr>
        <p:spPr>
          <a:xfrm>
            <a:off x="457191" y="1707615"/>
            <a:ext cx="2804819" cy="527186"/>
          </a:xfrm>
          <a:custGeom>
            <a:rect b="b" l="l" r="r" t="t"/>
            <a:pathLst>
              <a:path extrusionOk="0" h="8378" w="44574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1"/>
          <p:cNvSpPr/>
          <p:nvPr/>
        </p:nvSpPr>
        <p:spPr>
          <a:xfrm>
            <a:off x="972545" y="1046789"/>
            <a:ext cx="2120321" cy="1189975"/>
          </a:xfrm>
          <a:custGeom>
            <a:rect b="b" l="l" r="r" t="t"/>
            <a:pathLst>
              <a:path extrusionOk="0" h="18911" w="33696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1"/>
          <p:cNvSpPr/>
          <p:nvPr/>
        </p:nvSpPr>
        <p:spPr>
          <a:xfrm>
            <a:off x="1745513" y="1054654"/>
            <a:ext cx="55122" cy="1180158"/>
          </a:xfrm>
          <a:custGeom>
            <a:rect b="b" l="l" r="r" t="t"/>
            <a:pathLst>
              <a:path extrusionOk="0" h="18755" w="876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1"/>
          <p:cNvSpPr/>
          <p:nvPr/>
        </p:nvSpPr>
        <p:spPr>
          <a:xfrm>
            <a:off x="1078699" y="1103798"/>
            <a:ext cx="1898133" cy="432798"/>
          </a:xfrm>
          <a:custGeom>
            <a:rect b="b" l="l" r="r" t="t"/>
            <a:pathLst>
              <a:path extrusionOk="0" h="6878" w="30165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1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h="7378" w="30758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1"/>
          <p:cNvSpPr/>
          <p:nvPr/>
        </p:nvSpPr>
        <p:spPr>
          <a:xfrm>
            <a:off x="1096444" y="1088067"/>
            <a:ext cx="1850876" cy="434749"/>
          </a:xfrm>
          <a:custGeom>
            <a:rect b="b" l="l" r="r" t="t"/>
            <a:pathLst>
              <a:path extrusionOk="0" fill="none" h="6909" w="29414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1"/>
          <p:cNvSpPr/>
          <p:nvPr/>
        </p:nvSpPr>
        <p:spPr>
          <a:xfrm>
            <a:off x="1061017" y="1088067"/>
            <a:ext cx="1935447" cy="464261"/>
          </a:xfrm>
          <a:custGeom>
            <a:rect b="b" l="l" r="r" t="t"/>
            <a:pathLst>
              <a:path extrusionOk="0" fill="none" h="7378" w="30758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1"/>
          <p:cNvSpPr/>
          <p:nvPr/>
        </p:nvSpPr>
        <p:spPr>
          <a:xfrm>
            <a:off x="514264" y="1733162"/>
            <a:ext cx="3581691" cy="558648"/>
          </a:xfrm>
          <a:custGeom>
            <a:rect b="b" l="l" r="r" t="t"/>
            <a:pathLst>
              <a:path extrusionOk="0" h="8878" w="5692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1"/>
          <p:cNvSpPr/>
          <p:nvPr/>
        </p:nvSpPr>
        <p:spPr>
          <a:xfrm>
            <a:off x="3873629" y="1715481"/>
            <a:ext cx="222314" cy="236095"/>
          </a:xfrm>
          <a:custGeom>
            <a:rect b="b" l="l" r="r" t="t"/>
            <a:pathLst>
              <a:path extrusionOk="0" h="3752" w="3533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1"/>
          <p:cNvSpPr/>
          <p:nvPr/>
        </p:nvSpPr>
        <p:spPr>
          <a:xfrm>
            <a:off x="1871363" y="1601400"/>
            <a:ext cx="200668" cy="55122"/>
          </a:xfrm>
          <a:custGeom>
            <a:rect b="b" l="l" r="r" t="t"/>
            <a:pathLst>
              <a:path extrusionOk="0" h="876" w="3189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1"/>
          <p:cNvSpPr/>
          <p:nvPr/>
        </p:nvSpPr>
        <p:spPr>
          <a:xfrm>
            <a:off x="2681708" y="1404700"/>
            <a:ext cx="238045" cy="137743"/>
          </a:xfrm>
          <a:custGeom>
            <a:rect b="b" l="l" r="r" t="t"/>
            <a:pathLst>
              <a:path extrusionOk="0" h="2189" w="3783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1"/>
          <p:cNvSpPr/>
          <p:nvPr/>
        </p:nvSpPr>
        <p:spPr>
          <a:xfrm>
            <a:off x="1692405" y="1090018"/>
            <a:ext cx="161340" cy="444565"/>
          </a:xfrm>
          <a:custGeom>
            <a:rect b="b" l="l" r="r" t="t"/>
            <a:pathLst>
              <a:path extrusionOk="0" h="7065" w="2564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1"/>
          <p:cNvSpPr/>
          <p:nvPr/>
        </p:nvSpPr>
        <p:spPr>
          <a:xfrm>
            <a:off x="502434" y="1455857"/>
            <a:ext cx="440664" cy="232130"/>
          </a:xfrm>
          <a:custGeom>
            <a:rect b="b" l="l" r="r" t="t"/>
            <a:pathLst>
              <a:path extrusionOk="0" h="3689" w="7003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1"/>
          <p:cNvSpPr/>
          <p:nvPr/>
        </p:nvSpPr>
        <p:spPr>
          <a:xfrm>
            <a:off x="502434" y="1601400"/>
            <a:ext cx="265606" cy="177071"/>
          </a:xfrm>
          <a:custGeom>
            <a:rect b="b" l="l" r="r" t="t"/>
            <a:pathLst>
              <a:path extrusionOk="0" h="2814" w="4221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6" name="Google Shape;1046;p31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1047" name="Google Shape;1047;p31"/>
            <p:cNvSpPr/>
            <p:nvPr/>
          </p:nvSpPr>
          <p:spPr>
            <a:xfrm>
              <a:off x="905656" y="3458434"/>
              <a:ext cx="2769392" cy="65002"/>
            </a:xfrm>
            <a:custGeom>
              <a:rect b="b" l="l" r="r" t="t"/>
              <a:pathLst>
                <a:path extrusionOk="0" h="1033" w="44011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818254" y="2966747"/>
              <a:ext cx="879251" cy="446516"/>
            </a:xfrm>
            <a:custGeom>
              <a:rect b="b" l="l" r="r" t="t"/>
              <a:pathLst>
                <a:path extrusionOk="0" h="7096" w="13973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1952032" y="3051317"/>
              <a:ext cx="88535" cy="275423"/>
            </a:xfrm>
            <a:custGeom>
              <a:rect b="b" l="l" r="r" t="t"/>
              <a:pathLst>
                <a:path extrusionOk="0" h="4377" w="1407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2087698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2217512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2353241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2481104" y="3051317"/>
              <a:ext cx="88598" cy="275423"/>
            </a:xfrm>
            <a:custGeom>
              <a:rect b="b" l="l" r="r" t="t"/>
              <a:pathLst>
                <a:path extrusionOk="0" h="4377" w="1408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1208513" y="3326671"/>
              <a:ext cx="474077" cy="163290"/>
            </a:xfrm>
            <a:custGeom>
              <a:rect b="b" l="l" r="r" t="t"/>
              <a:pathLst>
                <a:path extrusionOk="0" h="2595" w="7534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885961" y="3063146"/>
              <a:ext cx="422982" cy="365846"/>
            </a:xfrm>
            <a:custGeom>
              <a:rect b="b" l="l" r="r" t="t"/>
              <a:pathLst>
                <a:path extrusionOk="0" h="5814" w="6722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850597" y="2966747"/>
              <a:ext cx="137743" cy="137743"/>
            </a:xfrm>
            <a:custGeom>
              <a:rect b="b" l="l" r="r" t="t"/>
              <a:pathLst>
                <a:path extrusionOk="0" h="2189" w="2189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027604" y="2862482"/>
              <a:ext cx="139693" cy="139756"/>
            </a:xfrm>
            <a:custGeom>
              <a:rect b="b" l="l" r="r" t="t"/>
              <a:pathLst>
                <a:path extrusionOk="0" h="2221" w="222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004007" y="3167348"/>
              <a:ext cx="619622" cy="245911"/>
            </a:xfrm>
            <a:custGeom>
              <a:rect b="b" l="l" r="r" t="t"/>
              <a:pathLst>
                <a:path extrusionOk="0" h="3908" w="9847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1076748" y="2966747"/>
              <a:ext cx="460296" cy="401273"/>
            </a:xfrm>
            <a:custGeom>
              <a:rect b="b" l="l" r="r" t="t"/>
              <a:pathLst>
                <a:path extrusionOk="0" h="6377" w="7315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023640" y="3523371"/>
              <a:ext cx="2551105" cy="39391"/>
            </a:xfrm>
            <a:custGeom>
              <a:rect b="b" l="l" r="r" t="t"/>
              <a:pathLst>
                <a:path extrusionOk="0" h="626" w="40542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2789876" y="3369963"/>
              <a:ext cx="570478" cy="119998"/>
            </a:xfrm>
            <a:custGeom>
              <a:rect b="b" l="l" r="r" t="t"/>
              <a:pathLst>
                <a:path extrusionOk="0" h="1907" w="9066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3004261" y="3269662"/>
              <a:ext cx="529199" cy="143595"/>
            </a:xfrm>
            <a:custGeom>
              <a:rect b="b" l="l" r="r" t="t"/>
              <a:pathLst>
                <a:path extrusionOk="0" h="2282" w="841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228524" y="3226371"/>
              <a:ext cx="129877" cy="127927"/>
            </a:xfrm>
            <a:custGeom>
              <a:rect b="b" l="l" r="r" t="t"/>
              <a:pathLst>
                <a:path extrusionOk="0" h="2033" w="2064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492053" y="3102474"/>
              <a:ext cx="310850" cy="310787"/>
            </a:xfrm>
            <a:custGeom>
              <a:rect b="b" l="l" r="r" t="t"/>
              <a:pathLst>
                <a:path extrusionOk="0" h="4939" w="494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3586504" y="3196860"/>
              <a:ext cx="123962" cy="122012"/>
            </a:xfrm>
            <a:custGeom>
              <a:rect b="b" l="l" r="r" t="t"/>
              <a:pathLst>
                <a:path extrusionOk="0" h="1939" w="197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206562" y="2935285"/>
              <a:ext cx="90549" cy="90549"/>
            </a:xfrm>
            <a:custGeom>
              <a:rect b="b" l="l" r="r" t="t"/>
              <a:pathLst>
                <a:path extrusionOk="0" h="1439" w="1439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159369" y="2730720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769927" y="3253932"/>
              <a:ext cx="74818" cy="72804"/>
            </a:xfrm>
            <a:custGeom>
              <a:rect b="b" l="l" r="r" t="t"/>
              <a:pathLst>
                <a:path extrusionOk="0" h="1157" w="1189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726635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1599968" y="2939186"/>
              <a:ext cx="94450" cy="94513"/>
            </a:xfrm>
            <a:custGeom>
              <a:rect b="b" l="l" r="r" t="t"/>
              <a:pathLst>
                <a:path extrusionOk="0" h="1502" w="1501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2907923" y="3076864"/>
              <a:ext cx="90549" cy="92500"/>
            </a:xfrm>
            <a:custGeom>
              <a:rect b="b" l="l" r="r" t="t"/>
              <a:pathLst>
                <a:path extrusionOk="0" h="1470" w="1439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795791" y="2884128"/>
              <a:ext cx="98415" cy="96464"/>
            </a:xfrm>
            <a:custGeom>
              <a:rect b="b" l="l" r="r" t="t"/>
              <a:pathLst>
                <a:path extrusionOk="0" h="1533" w="1564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3403581" y="2937236"/>
              <a:ext cx="98415" cy="98415"/>
            </a:xfrm>
            <a:custGeom>
              <a:rect b="b" l="l" r="r" t="t"/>
              <a:pathLst>
                <a:path extrusionOk="0" h="1564" w="1564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293400" y="3078877"/>
              <a:ext cx="88598" cy="88535"/>
            </a:xfrm>
            <a:custGeom>
              <a:rect b="b" l="l" r="r" t="t"/>
              <a:pathLst>
                <a:path extrusionOk="0" h="1407" w="1408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3635648" y="3521421"/>
              <a:ext cx="78719" cy="80670"/>
            </a:xfrm>
            <a:custGeom>
              <a:rect b="b" l="l" r="r" t="t"/>
              <a:pathLst>
                <a:path extrusionOk="0" h="1282" w="1251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880046" y="3574529"/>
              <a:ext cx="53172" cy="53109"/>
            </a:xfrm>
            <a:custGeom>
              <a:rect b="b" l="l" r="r" t="t"/>
              <a:pathLst>
                <a:path extrusionOk="0" h="844" w="845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720783" y="3440752"/>
              <a:ext cx="100365" cy="98415"/>
            </a:xfrm>
            <a:custGeom>
              <a:rect b="b" l="l" r="r" t="t"/>
              <a:pathLst>
                <a:path extrusionOk="0" h="1564" w="1595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31"/>
          <p:cNvSpPr/>
          <p:nvPr/>
        </p:nvSpPr>
        <p:spPr>
          <a:xfrm>
            <a:off x="3029871" y="4426008"/>
            <a:ext cx="255727" cy="70854"/>
          </a:xfrm>
          <a:custGeom>
            <a:rect b="b" l="l" r="r" t="t"/>
            <a:pathLst>
              <a:path extrusionOk="0" h="1126" w="4064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1"/>
          <p:cNvSpPr/>
          <p:nvPr/>
        </p:nvSpPr>
        <p:spPr>
          <a:xfrm>
            <a:off x="581090" y="4390645"/>
            <a:ext cx="3243469" cy="35427"/>
          </a:xfrm>
          <a:custGeom>
            <a:rect b="b" l="l" r="r" t="t"/>
            <a:pathLst>
              <a:path extrusionOk="0" h="563" w="51545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1"/>
          <p:cNvSpPr/>
          <p:nvPr/>
        </p:nvSpPr>
        <p:spPr>
          <a:xfrm>
            <a:off x="1767159" y="4390645"/>
            <a:ext cx="1060160" cy="98352"/>
          </a:xfrm>
          <a:custGeom>
            <a:rect b="b" l="l" r="r" t="t"/>
            <a:pathLst>
              <a:path extrusionOk="0" h="1563" w="16848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1"/>
          <p:cNvSpPr/>
          <p:nvPr/>
        </p:nvSpPr>
        <p:spPr>
          <a:xfrm>
            <a:off x="675540" y="4408327"/>
            <a:ext cx="293105" cy="80670"/>
          </a:xfrm>
          <a:custGeom>
            <a:rect b="b" l="l" r="r" t="t"/>
            <a:pathLst>
              <a:path extrusionOk="0" h="1282" w="4658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1"/>
          <p:cNvSpPr/>
          <p:nvPr/>
        </p:nvSpPr>
        <p:spPr>
          <a:xfrm>
            <a:off x="346650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1"/>
          <p:cNvSpPr/>
          <p:nvPr/>
        </p:nvSpPr>
        <p:spPr>
          <a:xfrm>
            <a:off x="3332728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1"/>
          <p:cNvSpPr/>
          <p:nvPr/>
        </p:nvSpPr>
        <p:spPr>
          <a:xfrm>
            <a:off x="3199013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1"/>
          <p:cNvSpPr/>
          <p:nvPr/>
        </p:nvSpPr>
        <p:spPr>
          <a:xfrm>
            <a:off x="3199013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1"/>
          <p:cNvSpPr/>
          <p:nvPr/>
        </p:nvSpPr>
        <p:spPr>
          <a:xfrm>
            <a:off x="3332728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1"/>
          <p:cNvSpPr/>
          <p:nvPr/>
        </p:nvSpPr>
        <p:spPr>
          <a:xfrm>
            <a:off x="3169501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1"/>
          <p:cNvSpPr/>
          <p:nvPr/>
        </p:nvSpPr>
        <p:spPr>
          <a:xfrm>
            <a:off x="3372119" y="4355219"/>
            <a:ext cx="70854" cy="70854"/>
          </a:xfrm>
          <a:custGeom>
            <a:rect b="b" l="l" r="r" t="t"/>
            <a:pathLst>
              <a:path extrusionOk="0" h="1126" w="1126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1"/>
          <p:cNvSpPr/>
          <p:nvPr/>
        </p:nvSpPr>
        <p:spPr>
          <a:xfrm>
            <a:off x="3086881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1"/>
          <p:cNvSpPr/>
          <p:nvPr/>
        </p:nvSpPr>
        <p:spPr>
          <a:xfrm>
            <a:off x="346650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1"/>
          <p:cNvSpPr/>
          <p:nvPr/>
        </p:nvSpPr>
        <p:spPr>
          <a:xfrm>
            <a:off x="3147855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1"/>
          <p:cNvSpPr/>
          <p:nvPr/>
        </p:nvSpPr>
        <p:spPr>
          <a:xfrm>
            <a:off x="1175100" y="4227358"/>
            <a:ext cx="145608" cy="127927"/>
          </a:xfrm>
          <a:custGeom>
            <a:rect b="b" l="l" r="r" t="t"/>
            <a:pathLst>
              <a:path extrusionOk="0" h="2033" w="2314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1039371" y="4180165"/>
            <a:ext cx="147622" cy="139693"/>
          </a:xfrm>
          <a:custGeom>
            <a:rect b="b" l="l" r="r" t="t"/>
            <a:pathLst>
              <a:path extrusionOk="0" h="2220" w="2346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905656" y="4227358"/>
            <a:ext cx="147559" cy="127927"/>
          </a:xfrm>
          <a:custGeom>
            <a:rect b="b" l="l" r="r" t="t"/>
            <a:pathLst>
              <a:path extrusionOk="0" h="2033" w="2345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1"/>
          <p:cNvSpPr/>
          <p:nvPr/>
        </p:nvSpPr>
        <p:spPr>
          <a:xfrm>
            <a:off x="905656" y="4426008"/>
            <a:ext cx="147559" cy="127927"/>
          </a:xfrm>
          <a:custGeom>
            <a:rect b="b" l="l" r="r" t="t"/>
            <a:pathLst>
              <a:path extrusionOk="0" h="2033" w="2345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1039371" y="4463385"/>
            <a:ext cx="147622" cy="137743"/>
          </a:xfrm>
          <a:custGeom>
            <a:rect b="b" l="l" r="r" t="t"/>
            <a:pathLst>
              <a:path extrusionOk="0" h="2189" w="2346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876144" y="4154618"/>
            <a:ext cx="474077" cy="472063"/>
          </a:xfrm>
          <a:custGeom>
            <a:rect b="b" l="l" r="r" t="t"/>
            <a:pathLst>
              <a:path extrusionOk="0" h="7502" w="7534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1"/>
          <p:cNvSpPr/>
          <p:nvPr/>
        </p:nvSpPr>
        <p:spPr>
          <a:xfrm>
            <a:off x="1078699" y="4355219"/>
            <a:ext cx="70916" cy="70854"/>
          </a:xfrm>
          <a:custGeom>
            <a:rect b="b" l="l" r="r" t="t"/>
            <a:pathLst>
              <a:path extrusionOk="0" h="1126" w="1127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1"/>
          <p:cNvSpPr/>
          <p:nvPr/>
        </p:nvSpPr>
        <p:spPr>
          <a:xfrm>
            <a:off x="793524" y="4070048"/>
            <a:ext cx="639318" cy="641206"/>
          </a:xfrm>
          <a:custGeom>
            <a:rect b="b" l="l" r="r" t="t"/>
            <a:pathLst>
              <a:path extrusionOk="0" h="10190" w="1016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1"/>
          <p:cNvSpPr/>
          <p:nvPr/>
        </p:nvSpPr>
        <p:spPr>
          <a:xfrm>
            <a:off x="1175100" y="4426008"/>
            <a:ext cx="145608" cy="127927"/>
          </a:xfrm>
          <a:custGeom>
            <a:rect b="b" l="l" r="r" t="t"/>
            <a:pathLst>
              <a:path extrusionOk="0" h="2033" w="2314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1"/>
          <p:cNvSpPr/>
          <p:nvPr/>
        </p:nvSpPr>
        <p:spPr>
          <a:xfrm>
            <a:off x="854498" y="4089680"/>
            <a:ext cx="515419" cy="169205"/>
          </a:xfrm>
          <a:custGeom>
            <a:rect b="b" l="l" r="r" t="t"/>
            <a:pathLst>
              <a:path extrusionOk="0" h="2689" w="8191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1"/>
          <p:cNvSpPr/>
          <p:nvPr/>
        </p:nvSpPr>
        <p:spPr>
          <a:xfrm>
            <a:off x="1637345" y="4270649"/>
            <a:ext cx="1382714" cy="139693"/>
          </a:xfrm>
          <a:custGeom>
            <a:rect b="b" l="l" r="r" t="t"/>
            <a:pathLst>
              <a:path extrusionOk="0" h="2220" w="21974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1"/>
          <p:cNvSpPr/>
          <p:nvPr/>
        </p:nvSpPr>
        <p:spPr>
          <a:xfrm>
            <a:off x="1489787" y="4207725"/>
            <a:ext cx="1182172" cy="202618"/>
          </a:xfrm>
          <a:custGeom>
            <a:rect b="b" l="l" r="r" t="t"/>
            <a:pathLst>
              <a:path extrusionOk="0" h="3220" w="18787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1"/>
          <p:cNvSpPr/>
          <p:nvPr/>
        </p:nvSpPr>
        <p:spPr>
          <a:xfrm>
            <a:off x="1769110" y="4327658"/>
            <a:ext cx="1166378" cy="86648"/>
          </a:xfrm>
          <a:custGeom>
            <a:rect b="b" l="l" r="r" t="t"/>
            <a:pathLst>
              <a:path extrusionOk="0" h="1377" w="18536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5" name="Google Shape;1105;p31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6" name="Google Shape;1106;p31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1107" name="Google Shape;1107;p31"/>
            <p:cNvSpPr/>
            <p:nvPr/>
          </p:nvSpPr>
          <p:spPr>
            <a:xfrm>
              <a:off x="5206028" y="1780364"/>
              <a:ext cx="232540" cy="318326"/>
            </a:xfrm>
            <a:custGeom>
              <a:rect b="b" l="l" r="r" t="t"/>
              <a:pathLst>
                <a:path extrusionOk="0" h="2783" w="2033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