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976C7-84D7-6443-AFF7-3307BE49D8C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CD84F-4986-1A4C-942E-68B8D2F4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CD84F-4986-1A4C-942E-68B8D2F4E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CDC6-2880-6646-A31F-F512D6AE2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C4523-9946-174E-989C-CF4CEC5AB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DAE4-4C03-9A4C-9AA2-5E168E5D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F5ED4-0B08-3446-A7A3-6C18335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4B22-11A3-3C45-897C-C92EF516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7517-16D3-0548-A7D0-C262B8A5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3A417-AA4B-9E41-8729-CFD8FAD3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B1CB-47F5-1148-85C2-8FBB60C0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A3EF-B88F-B54D-B58A-00C8FED2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665C-5E59-2642-89D9-3BA452E5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C0A28-CF4D-D24E-89A3-F37F1D8F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0AD6B-B7C3-8A49-AD3A-CA845EC4C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C907-EBA8-D747-95DC-A29B65C3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36DE-0F09-BF4E-A2F0-9A2845C5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2DD4-53C1-5C45-B02E-313C3492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8633-0079-BB4D-AF9B-6B5CDF1C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3246-750F-4A4C-A24C-66BD3182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F8F8-2E49-624A-B6C1-ABCD4FB0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D80C-DCE9-F442-A51C-A7FEA1B8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61A6-2FC8-2348-B5C9-323073B0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647A-B992-5448-9DB3-9EF74805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9CE15-4F4B-B643-9616-881BB852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3AA0-510F-F144-9713-DCCA6634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D527E-A40D-1B43-AD34-B6742624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3456-2653-C241-8C74-50161FF0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822-B51A-B04B-9D02-87ED696B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9C09-A9EE-1142-8EE6-18AA761FA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D6257-E764-6D4A-BF62-54CAA9C90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07DE9-D5BF-A446-AE4F-0CFCB469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CAFC5-CA69-4E44-8538-B3AA87B5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65197-4B2F-B348-8352-1FD9129D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B51C-09DB-CD42-A2FB-B1027337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D0C7B-EE3D-004D-9C15-356B6FAD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A83F-DAC2-8C48-84A5-983E395D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CD0CC-491B-CB41-A635-DD784B6E2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34BC0-86FB-8F43-9489-D6D04466A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A7B81-0FC1-564C-BF0B-506B2526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AE88B-B6F2-5641-BF38-AA0A3FDA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EFF9A-6456-A841-8DE1-5DBCB577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95B4-0E80-D047-917C-0B4352A8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965ED-615B-794E-B23A-16CB3841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EB840-4D6F-C646-9F2F-3B1BB7A2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CB91A-5512-8747-8013-9ACB699E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4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68FE4-C06C-464F-8288-538DBFF4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E2427-C3E1-A94F-9664-DB24C826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7A66-2A06-2B4F-B906-40D4C0E1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5110-DF74-1443-96A6-FB29C2C2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9B66-3E12-1940-AA98-A15AF48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21B2-31DD-B847-8EAC-3011A1A0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8F8C0-D75F-A647-A117-D8F1C66C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1975B-28EC-724C-A6E0-BD78A21D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0B0E0-D8CF-7746-97F9-E80D22D7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48FE-6739-8E4F-ACAA-980E8EBB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C8DCB-D2D3-534E-9B34-C6BA04DD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B33BC-B8BF-2340-83FA-BBA5D355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BBC84-2AA9-BC42-A3F4-233F9D7B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2733-0D05-4841-8692-915B72DC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D867-DB62-6F4C-8D2A-3D880EFB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E4369-A408-2E49-BFFE-BE179D95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E9A6-4A46-8346-A5F7-7EA28D13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2FAE-BDE5-EA46-BC8D-BA3C3B5F0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BEDE-517F-674C-9FD5-1539D84E3D7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0B98-6488-1041-915E-59C61EFF6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A229-9E44-EF41-88FF-5ABF06387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9C9D-E8C3-184A-A7AE-227AB681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gislaszapata.github.io/Recipe-Find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5E06-43A9-A549-9C78-8D409110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9" y="279215"/>
            <a:ext cx="11495313" cy="6233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9CEFD-7170-4641-8128-E8DCDED9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9418"/>
            <a:ext cx="9144000" cy="36783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67462E-5161-DC4B-BC6C-5728E9F23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06132"/>
              </p:ext>
            </p:extLst>
          </p:nvPr>
        </p:nvGraphicFramePr>
        <p:xfrm>
          <a:off x="332509" y="1104405"/>
          <a:ext cx="11495313" cy="542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823">
                  <a:extLst>
                    <a:ext uri="{9D8B030D-6E8A-4147-A177-3AD203B41FA5}">
                      <a16:colId xmlns:a16="http://schemas.microsoft.com/office/drawing/2014/main" val="2087996935"/>
                    </a:ext>
                  </a:extLst>
                </a:gridCol>
                <a:gridCol w="8811490">
                  <a:extLst>
                    <a:ext uri="{9D8B030D-6E8A-4147-A177-3AD203B41FA5}">
                      <a16:colId xmlns:a16="http://schemas.microsoft.com/office/drawing/2014/main" val="2256234547"/>
                    </a:ext>
                  </a:extLst>
                </a:gridCol>
              </a:tblGrid>
              <a:tr h="90450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Project Description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Recipe Finder application allows user to search for recipes based on any ingredient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29625"/>
                  </a:ext>
                </a:extLst>
              </a:tr>
              <a:tr h="90450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User Story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a user, I want to get list of recipes based on any ingredient, also have an option to have search history and clear search history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563023"/>
                  </a:ext>
                </a:extLst>
              </a:tr>
              <a:tr h="90450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Technologies used: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HTML, CSS, JS,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JQuery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Challenges: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Yelp API (works only with Node JS),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async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fetch execution, importing multiple script file in HTML, variable initialization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67178"/>
                  </a:ext>
                </a:extLst>
              </a:tr>
              <a:tr h="90450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Demo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Coming up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85890"/>
                  </a:ext>
                </a:extLst>
              </a:tr>
              <a:tr h="90450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Directions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Future development: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Validation for input field, multiple search parameters, filter &amp; sorting of results(like prep time based, # of ingredients), more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recipe information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68285"/>
                  </a:ext>
                </a:extLst>
              </a:tr>
              <a:tr h="90450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Links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: https://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github.com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jgislaszapata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/Recipe-Finder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Live URL: </a:t>
                      </a:r>
                      <a:r>
                        <a:rPr lang="en-US" sz="1600" b="0" i="0" u="none" strike="noStrike" dirty="0">
                          <a:effectLst/>
                          <a:latin typeface="Slack-Lato"/>
                          <a:hlinkClick r:id="rId3"/>
                        </a:rPr>
                        <a:t>https://jgislaszapata.github.io/Recipe-Finder/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365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8D2AED-FC75-3340-986C-9B6FE82D35B3}"/>
              </a:ext>
            </a:extLst>
          </p:cNvPr>
          <p:cNvSpPr/>
          <p:nvPr/>
        </p:nvSpPr>
        <p:spPr>
          <a:xfrm>
            <a:off x="332508" y="178275"/>
            <a:ext cx="11495313" cy="8251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Recipe Finder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566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144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Slack-Lato</vt:lpstr>
      <vt:lpstr>Office Theme</vt:lpstr>
      <vt:lpstr>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Office User</dc:creator>
  <cp:lastModifiedBy>Microsoft Office User</cp:lastModifiedBy>
  <cp:revision>18</cp:revision>
  <dcterms:created xsi:type="dcterms:W3CDTF">2022-06-13T22:11:00Z</dcterms:created>
  <dcterms:modified xsi:type="dcterms:W3CDTF">2022-06-18T14:36:07Z</dcterms:modified>
</cp:coreProperties>
</file>