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1"/>
  </p:sldMasterIdLst>
  <p:notesMasterIdLst>
    <p:notesMasterId r:id="rId7"/>
  </p:notesMasterIdLst>
  <p:sldIdLst>
    <p:sldId id="258" r:id="rId2"/>
    <p:sldId id="262" r:id="rId3"/>
    <p:sldId id="259" r:id="rId4"/>
    <p:sldId id="263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30BE-E98E-0446-840F-EC83C557BE0F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1C4F5-AEF2-5C4A-A225-05FC6623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EC06-02A9-8948-BD8A-8ABC20B9C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A3E13-934B-8B4D-B5EC-FFEF822A7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0DA2-D321-FB4B-8747-521A3109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D1A9-3D8F-5548-BF74-9DE5DE435CD2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99FC-05D7-6544-A32D-A9FE874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4FC3-59DE-824C-B158-0C0ED39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7476-4BF0-D74C-BBB2-13C5E36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D2DD8-AA3E-0F4E-8F35-95BB35EFA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FD5B-075E-6B4B-A9D7-BA9B708F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BFBF-DBBD-C849-81A2-1470AC8F6B69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A697-2304-8342-89BD-078A880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776D-434E-B245-8E17-4D6AE3E9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2C939-4577-4749-B9DC-68A3542E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63AB-5313-F642-B55D-87758D8C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C471-79EA-DE41-9AE6-72798665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6715-3D9D-8D46-AB98-FD2AA385D09A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1657-FF86-164F-BC47-2CC0D206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E732E-B7E9-5B4B-9A65-9B7B33A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DD26-2F4E-894D-AD3A-7CFDA0E5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0DB1-7972-7B41-98FF-C591D032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9D16-43B0-484D-914A-A8B926C1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4508-035C-4F44-99C0-94CB2D135F5A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9182-72FD-F349-BC67-7626518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509D-A4D0-124A-966A-2060EC9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52C7-4B78-8949-81AC-D8F51B57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8424-793E-2C41-A47F-A345F54E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47AF-936D-7943-B1AC-F498A8C7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D871-6717-1F4C-AB14-A7B30000754F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000B-D157-1349-9D50-068BF1F3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DDCB-3128-F84E-9221-0F77E44A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05D0-A297-5F4A-9D2B-48978B6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6700-E372-4241-9C28-95442A03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8F5F-2FB7-A24E-A3ED-42DC297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3701-F143-BA48-A332-F07AF577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5C85-D9AD-6042-8F88-72BD4F7CFBE2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DCEE-301D-F446-8CB9-902CC0C9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709B1-61DD-6C42-BBBB-5CB573A3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237B-6C1C-9245-8FC3-7DEDE4A4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743C-B4C7-E94B-A32A-CE71601B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6440F-C744-2F4D-BA6A-91D9619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AFAD4-6BA1-1947-882A-11F7494D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20CA-DFFC-6941-9D7C-97EC2D234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62A3-F980-3645-99F4-A7143D0D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41F6-39B3-8448-8A2A-156E9B0560BD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28E64-C4C8-4E43-9E69-56365E1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8B72B-B034-4C4E-B0D8-09D82500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4198-E778-7149-BFFB-75F6A59A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3EDA4-D8CE-D248-9051-96E8A50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129-DAC8-9548-9A89-82F12A859E04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A0D84-F283-3745-AE40-5356859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ADBA-5D44-9D44-A3AB-ED8BAA33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8C93A-834E-F04F-8033-F806CC3D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1615-1260-334B-9B69-F0E3DA71B860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D350E-E143-834F-8D58-88B954CD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A8DBC-7B80-B94C-B392-DEE05ED4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FC9C-1715-314E-8979-9AC3616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02B9-75E1-314E-A8EF-01B389AF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4FBA7-085C-6E4E-89D8-472D3262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5139-FB4C-B04C-B219-3773A9C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98B-4D6D-5940-857A-8080CE2E7557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096B-D638-E14B-9528-8C3DBF5B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AE19-657E-2449-BB67-96E7747A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A5CB-BCFD-0E44-A2E0-7426A40D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5F1E-1653-7540-BF48-726135F9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82B2-3D98-E545-9804-F3EA9776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1783-56D8-C14B-BDCF-D21C3B2B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F96-971E-EA40-9854-B84E44A9B319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3A14-66FF-2749-BF1D-22F10E6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28F4-2999-194D-BCD4-171E318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CD812-007D-4041-BB49-E81FBA45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3A25E-D234-FF41-9E49-5062ADCA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6A2B-1CA0-B54F-A331-EF742065B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0BA1-C73E-D945-A8CD-4022DDE4812A}" type="datetime1">
              <a:rPr lang="en-IE" smtClean="0"/>
              <a:t>03/07/2023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92AA-BE18-254B-A88C-4620F16B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0A7D-6C19-354E-ADA0-E8E0AA0A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718DE-E441-ED48-8181-7A6188C5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415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83A8CD-57E4-1142-8A3B-980001B0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622675"/>
            <a:ext cx="10515600" cy="1325563"/>
          </a:xfrm>
        </p:spPr>
        <p:txBody>
          <a:bodyPr/>
          <a:lstStyle/>
          <a:p>
            <a:r>
              <a:rPr lang="en-US" dirty="0"/>
              <a:t>SNOW – Custom Application Development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49B6-F5A6-444F-A02B-AFECD11F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ED314-2D34-E3A6-63D4-9F73F315E713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User 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A81B3-8A81-122F-785A-F9D56A92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8" b="1230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E0B03-4E71-A78C-21BB-2BE9FC78C13E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As the Dean of the Graduate programs for the Drexel University,  I’m looking for a cloud-based solution to manage student applications and admissions so that paper applications and manual processes can be eliminated entirely.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Leading to faster application processing times and an overall great student experience.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3CFC5-8C24-F44D-982E-206165E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Think.Design.Automate Ltd. info@tdau.net</a:t>
            </a:r>
          </a:p>
        </p:txBody>
      </p:sp>
    </p:spTree>
    <p:extLst>
      <p:ext uri="{BB962C8B-B14F-4D97-AF65-F5344CB8AC3E}">
        <p14:creationId xmlns:p14="http://schemas.microsoft.com/office/powerpoint/2010/main" val="36556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3CFC5-8C24-F44D-982E-206165E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81ED-4CD2-37BC-31B0-49DDB01C40AE}"/>
              </a:ext>
            </a:extLst>
          </p:cNvPr>
          <p:cNvSpPr txBox="1"/>
          <p:nvPr/>
        </p:nvSpPr>
        <p:spPr>
          <a:xfrm>
            <a:off x="728663" y="471487"/>
            <a:ext cx="90011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Acceptance Criteria: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Solution will be scalable with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Solution will be workflow driven.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Solution will have the ability to accept email applications.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application should have the following supporting artefacts: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Statement of Purpose.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Recommendation Letters x 3.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Undergraduate degree transcripts.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application will undergo review by: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Admissions Committee.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Graduate Faculty.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Dean of Graduate Programs.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admitted with scholarship, student receives admissions letter and scholarship grant email.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admitted without scholarship, student received only the admissions email.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rejected, student received a rejection email.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3CFC5-8C24-F44D-982E-206165E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Think.Design.Automate Ltd. info@tdau.net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B4379-388B-0752-DE0D-9AC61E2DC479}"/>
              </a:ext>
            </a:extLst>
          </p:cNvPr>
          <p:cNvSpPr txBox="1"/>
          <p:nvPr/>
        </p:nvSpPr>
        <p:spPr>
          <a:xfrm>
            <a:off x="434579" y="301109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High Level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BA55A-E22C-7B35-A59D-D240A29BDC89}"/>
              </a:ext>
            </a:extLst>
          </p:cNvPr>
          <p:cNvSpPr txBox="1"/>
          <p:nvPr/>
        </p:nvSpPr>
        <p:spPr>
          <a:xfrm>
            <a:off x="434579" y="906601"/>
            <a:ext cx="10852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Table for Applications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Application Number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Intake Semester – Fall/ Spring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Supporting Documents – SOP, Recommendation Letter, Transcript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Stage = received, review – admissions committee, review – graduate faculty, review – dean, decision.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State = received, processing, approved, rejected.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Table for Admissions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Form for Applications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Form for Admissions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Applications Flow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Notifications: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Acknowledgement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Admission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Rejection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Scholarship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58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276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SNOW – Custom Application Development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Murthy</dc:creator>
  <cp:lastModifiedBy>Praveen Murthy</cp:lastModifiedBy>
  <cp:revision>20</cp:revision>
  <dcterms:created xsi:type="dcterms:W3CDTF">2022-01-29T10:19:26Z</dcterms:created>
  <dcterms:modified xsi:type="dcterms:W3CDTF">2023-07-03T10:40:40Z</dcterms:modified>
</cp:coreProperties>
</file>