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D"/>
    <a:srgbClr val="DBAF35"/>
    <a:srgbClr val="E67A6D"/>
    <a:srgbClr val="FFFFFF"/>
    <a:srgbClr val="3E62A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3" d="100"/>
          <a:sy n="103" d="100"/>
        </p:scale>
        <p:origin x="-4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589D-AACB-412F-B118-1FA50C465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C364-ABE7-47D7-82EA-5FF19DC4A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2C75-E279-454B-8531-656C880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2CEB-FED5-4BFB-A4D2-A0F1B2EA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2C7F-9BA2-4091-84E9-8C538424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3EA6-824C-4D08-A38C-332E1E9F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1B160-C4BD-4BF8-A5E2-10183323C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B446-90ED-4839-852E-F587AB6B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4D3E-934D-4A67-B56E-85049907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2C4D-5C15-4FA7-9218-85882DF6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697A0-B957-4F46-AFD4-C29FF6F29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81822-1487-492D-9F3C-55116A110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2FF17-6A8C-4249-8225-B7D72220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E47D-23A2-4CFA-A9A8-020E4C01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2F0CD-E4C1-4550-BBCA-2AA50B2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5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4AAB-DE27-49B6-9E62-35143494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DD3F-ABCF-49F1-BF5A-848B212A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9FA7-3292-45E0-B0CC-C2EB2D46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BA921-1A80-4ED8-B0FD-31D641BE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59B8-FC84-49A9-BF47-CBFEA864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8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D00F-3D41-45D9-90DE-12FDBD37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F5FB-0A4E-4875-9449-29C0C1EC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5C57-77AE-45B6-92DD-6E26FA6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AEA3-ABD8-4A06-9B7F-093AD196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A9B1C-C16F-4310-80E4-1C058F6B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F86-BC8B-441D-B3D6-8316D618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4DBD-A9F3-4E24-848E-452D8DFB5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69BD7-6258-417C-8FE0-8806961D2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54EA5-5BED-4EA2-95B8-54313C5D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5EA75-5467-4D51-9981-ED58BE07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0B9F-E4F6-40CF-90D1-C677F980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5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8F3D-E7B7-47A0-AC5C-C434E13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51A9-2BC8-473E-9BC2-7AA6B946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C8738-28A7-4307-9DD5-41F7675B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00A67-71AF-4026-8C65-16BE820AE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BF793-1650-42B6-B4F9-997BA96A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7C765-4B56-427D-ABE5-CC32605A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D7EF1-8196-4383-A81F-BA006812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11703-9468-4AB8-8AB2-85ABE037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F04F-9ED7-45E1-8F93-5F746B57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4C524-F6C5-4946-8B4A-F2432CD1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084A2-C320-4D11-ADC8-52F5DF59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D46AB-93D3-489E-8796-EFB4CFF3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202EA-D4CA-4372-88B0-55807E6E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9646E-F5A1-404B-81A3-1C100923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BB6C8-C206-48B0-95BC-B6E5E47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CFE8-59E8-41BD-B43A-74F96713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21AA-AAA0-4ABA-BDC2-1E625982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E28B0-B31B-4D55-998C-05E9CCEB5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3FFD-2640-4CAC-BCFF-EA531EE9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24210-FDEE-4142-925F-78A99943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D9B6-D458-4D74-9E37-7613AED0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7A8D-7413-4145-8ADA-EFC72F57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A6694-B370-4670-B366-A30C403E3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B3560-C37D-47BA-AD39-8CE4034A8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B425-C2BA-45E3-8BFC-61233CE2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7CB67-C9F1-42F9-97FA-C1336878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300D6-3638-4732-8B4F-C564E669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DB8AF-8B27-4E9B-B43A-4A0F0BAF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B95A1-3765-4188-A6C4-8BE1677B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00A2-4FC9-45FC-AFF5-95C1B339B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4C78C-443B-4739-A0F8-3611C0AFBCB0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DF4F-3B7C-474E-9B6E-EB462C203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CBD3-B114-403B-A2EA-4485375AD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744F-3E4A-4B6A-8CE2-F74737D1B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2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47890AD-9D3C-4F5A-B3B9-9BD77C553524}"/>
              </a:ext>
            </a:extLst>
          </p:cNvPr>
          <p:cNvGrpSpPr/>
          <p:nvPr/>
        </p:nvGrpSpPr>
        <p:grpSpPr>
          <a:xfrm>
            <a:off x="6482815" y="1066798"/>
            <a:ext cx="4210991" cy="3998259"/>
            <a:chOff x="6316968" y="1084728"/>
            <a:chExt cx="4210991" cy="39982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CB0C6C-603A-4D11-9A2E-CC0B48FB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16968" y="1084728"/>
              <a:ext cx="4210991" cy="3998259"/>
            </a:xfrm>
            <a:prstGeom prst="rect">
              <a:avLst/>
            </a:prstGeom>
          </p:spPr>
        </p:pic>
        <p:pic>
          <p:nvPicPr>
            <p:cNvPr id="1026" name="Picture 2" descr="Image result for pwc logo">
              <a:extLst>
                <a:ext uri="{FF2B5EF4-FFF2-40B4-BE49-F238E27FC236}">
                  <a16:creationId xmlns:a16="http://schemas.microsoft.com/office/drawing/2014/main" id="{9A690643-8F6A-4730-82D5-6B763D78FF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70" t="11429" r="15358" b="12762"/>
            <a:stretch/>
          </p:blipFill>
          <p:spPr bwMode="auto">
            <a:xfrm>
              <a:off x="9300882" y="1232647"/>
              <a:ext cx="1075765" cy="89198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9522337-F7DB-49DF-898F-06DB2029FC7A}"/>
              </a:ext>
            </a:extLst>
          </p:cNvPr>
          <p:cNvGrpSpPr/>
          <p:nvPr/>
        </p:nvGrpSpPr>
        <p:grpSpPr>
          <a:xfrm>
            <a:off x="1072615" y="1358150"/>
            <a:ext cx="4210991" cy="3998259"/>
            <a:chOff x="1153297" y="932327"/>
            <a:chExt cx="4210991" cy="39624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AE3FC0-E900-4924-B338-CEADC044B043}"/>
                </a:ext>
              </a:extLst>
            </p:cNvPr>
            <p:cNvSpPr/>
            <p:nvPr/>
          </p:nvSpPr>
          <p:spPr>
            <a:xfrm>
              <a:off x="1153297" y="932327"/>
              <a:ext cx="4210991" cy="3962402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77416A-13CC-4089-BC17-B8B5882345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6" r="10743"/>
            <a:stretch/>
          </p:blipFill>
          <p:spPr>
            <a:xfrm>
              <a:off x="1156165" y="1754279"/>
              <a:ext cx="4208123" cy="231849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8597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person, floor, indoor, object&#10;&#10;Description generated with very high confidence">
            <a:extLst>
              <a:ext uri="{FF2B5EF4-FFF2-40B4-BE49-F238E27FC236}">
                <a16:creationId xmlns:a16="http://schemas.microsoft.com/office/drawing/2014/main" id="{B0F3A092-BDBA-46C6-82CD-025FD4A78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r="11050"/>
          <a:stretch/>
        </p:blipFill>
        <p:spPr>
          <a:xfrm>
            <a:off x="888838" y="1142997"/>
            <a:ext cx="4210992" cy="399825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2F3E0BB-4295-4758-9E32-137E93EE8E50}"/>
              </a:ext>
            </a:extLst>
          </p:cNvPr>
          <p:cNvGrpSpPr/>
          <p:nvPr/>
        </p:nvGrpSpPr>
        <p:grpSpPr>
          <a:xfrm>
            <a:off x="6331503" y="1142997"/>
            <a:ext cx="4210991" cy="3998259"/>
            <a:chOff x="6331503" y="1142997"/>
            <a:chExt cx="4210991" cy="39982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B699CC-B996-4386-BFF5-999F69FF6914}"/>
                </a:ext>
              </a:extLst>
            </p:cNvPr>
            <p:cNvSpPr/>
            <p:nvPr/>
          </p:nvSpPr>
          <p:spPr>
            <a:xfrm>
              <a:off x="6331503" y="1142997"/>
              <a:ext cx="4210991" cy="3998259"/>
            </a:xfrm>
            <a:prstGeom prst="rect">
              <a:avLst/>
            </a:prstGeom>
            <a:solidFill>
              <a:srgbClr val="3E62A0"/>
            </a:solidFill>
            <a:ln>
              <a:solidFill>
                <a:srgbClr val="3E62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A screenshot of a cell phone&#10;&#10;Description generated with very high confidence">
              <a:extLst>
                <a:ext uri="{FF2B5EF4-FFF2-40B4-BE49-F238E27FC236}">
                  <a16:creationId xmlns:a16="http://schemas.microsoft.com/office/drawing/2014/main" id="{47C573E4-DB23-4EBB-9EB9-F50CE2077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59" t="-1" r="24858" b="73948"/>
            <a:stretch/>
          </p:blipFill>
          <p:spPr>
            <a:xfrm>
              <a:off x="6943230" y="1434489"/>
              <a:ext cx="3183742" cy="97642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BC6A86-4D09-42DA-8A4B-6B5E51C585C6}"/>
                </a:ext>
              </a:extLst>
            </p:cNvPr>
            <p:cNvGrpSpPr/>
            <p:nvPr/>
          </p:nvGrpSpPr>
          <p:grpSpPr>
            <a:xfrm>
              <a:off x="6534157" y="2426660"/>
              <a:ext cx="3805682" cy="2302659"/>
              <a:chOff x="6482815" y="2382236"/>
              <a:chExt cx="3805682" cy="2302659"/>
            </a:xfrm>
          </p:grpSpPr>
          <p:pic>
            <p:nvPicPr>
              <p:cNvPr id="12" name="Picture 11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7B8BFFE5-C888-4C2E-8D45-F0E196C79D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015" t="24675" r="11008" b="2824"/>
              <a:stretch/>
            </p:blipFill>
            <p:spPr>
              <a:xfrm>
                <a:off x="9022405" y="2410000"/>
                <a:ext cx="1266092" cy="2247130"/>
              </a:xfrm>
              <a:prstGeom prst="rect">
                <a:avLst/>
              </a:prstGeom>
            </p:spPr>
          </p:pic>
          <p:pic>
            <p:nvPicPr>
              <p:cNvPr id="14" name="Picture 13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06ED0BE8-8B1D-45B5-8277-A387BC38E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19" t="24576" r="67696" b="2805"/>
              <a:stretch/>
            </p:blipFill>
            <p:spPr>
              <a:xfrm>
                <a:off x="6482815" y="2413719"/>
                <a:ext cx="1321623" cy="2250831"/>
              </a:xfrm>
              <a:prstGeom prst="rect">
                <a:avLst/>
              </a:prstGeom>
            </p:spPr>
          </p:pic>
          <p:pic>
            <p:nvPicPr>
              <p:cNvPr id="16" name="Picture 15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A86D3D45-98BC-4F1B-BC9B-04C1DB9F20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853" t="23460" r="40043" b="2247"/>
              <a:stretch/>
            </p:blipFill>
            <p:spPr>
              <a:xfrm>
                <a:off x="7804438" y="2382236"/>
                <a:ext cx="1217967" cy="230265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29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BC6030-0EF7-414B-89C3-9F88768C45E8}"/>
              </a:ext>
            </a:extLst>
          </p:cNvPr>
          <p:cNvGrpSpPr/>
          <p:nvPr/>
        </p:nvGrpSpPr>
        <p:grpSpPr>
          <a:xfrm>
            <a:off x="1072615" y="1358150"/>
            <a:ext cx="4210991" cy="3998259"/>
            <a:chOff x="1072615" y="1358150"/>
            <a:chExt cx="4210991" cy="399825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7D9115-CD32-42FF-9DF3-EABDD2D6A847}"/>
                </a:ext>
              </a:extLst>
            </p:cNvPr>
            <p:cNvGrpSpPr/>
            <p:nvPr/>
          </p:nvGrpSpPr>
          <p:grpSpPr>
            <a:xfrm>
              <a:off x="1072615" y="1358150"/>
              <a:ext cx="4210991" cy="3998259"/>
              <a:chOff x="1072615" y="1358150"/>
              <a:chExt cx="4210991" cy="399825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0A9972-45EE-418B-AD70-53FEC5ADB024}"/>
                  </a:ext>
                </a:extLst>
              </p:cNvPr>
              <p:cNvSpPr/>
              <p:nvPr/>
            </p:nvSpPr>
            <p:spPr>
              <a:xfrm>
                <a:off x="1072615" y="1358150"/>
                <a:ext cx="4210991" cy="3998259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2" name="Picture 4" descr="Image result for uc san diego health logo">
                <a:extLst>
                  <a:ext uri="{FF2B5EF4-FFF2-40B4-BE49-F238E27FC236}">
                    <a16:creationId xmlns:a16="http://schemas.microsoft.com/office/drawing/2014/main" id="{80713568-E916-417B-A7D9-8C907F8333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87" r="4804"/>
              <a:stretch/>
            </p:blipFill>
            <p:spPr bwMode="auto">
              <a:xfrm>
                <a:off x="1160506" y="1778416"/>
                <a:ext cx="4035207" cy="2624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D16DD7-B03E-4F8D-B05D-06502B5C65A0}"/>
                </a:ext>
              </a:extLst>
            </p:cNvPr>
            <p:cNvSpPr/>
            <p:nvPr/>
          </p:nvSpPr>
          <p:spPr>
            <a:xfrm>
              <a:off x="1072615" y="5310690"/>
              <a:ext cx="4210991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C6499B-BAFD-443B-B39D-131EE4536660}"/>
              </a:ext>
            </a:extLst>
          </p:cNvPr>
          <p:cNvGrpSpPr/>
          <p:nvPr/>
        </p:nvGrpSpPr>
        <p:grpSpPr>
          <a:xfrm>
            <a:off x="6063561" y="1358150"/>
            <a:ext cx="4210991" cy="3998259"/>
            <a:chOff x="6063561" y="1358150"/>
            <a:chExt cx="4210991" cy="399825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044CB7-40C8-4E28-8B44-F97E771ECA14}"/>
                </a:ext>
              </a:extLst>
            </p:cNvPr>
            <p:cNvGrpSpPr/>
            <p:nvPr/>
          </p:nvGrpSpPr>
          <p:grpSpPr>
            <a:xfrm>
              <a:off x="6063561" y="1358150"/>
              <a:ext cx="4210991" cy="3998259"/>
              <a:chOff x="1072615" y="1358150"/>
              <a:chExt cx="4210991" cy="399825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B68D8D-5A29-4B9E-A070-567A489188C0}"/>
                  </a:ext>
                </a:extLst>
              </p:cNvPr>
              <p:cNvSpPr/>
              <p:nvPr/>
            </p:nvSpPr>
            <p:spPr>
              <a:xfrm>
                <a:off x="1072615" y="1358150"/>
                <a:ext cx="4210991" cy="3998259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F19C3B-971B-427A-981D-759204FDE7AE}"/>
                  </a:ext>
                </a:extLst>
              </p:cNvPr>
              <p:cNvSpPr/>
              <p:nvPr/>
            </p:nvSpPr>
            <p:spPr>
              <a:xfrm>
                <a:off x="1072615" y="5310690"/>
                <a:ext cx="4210991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54" name="Picture 6" descr="Image result for PCORI logo">
              <a:extLst>
                <a:ext uri="{FF2B5EF4-FFF2-40B4-BE49-F238E27FC236}">
                  <a16:creationId xmlns:a16="http://schemas.microsoft.com/office/drawing/2014/main" id="{0DE3F766-5A5F-419A-B3C7-7CF32B379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840" y="1824899"/>
              <a:ext cx="3355268" cy="2541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645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 Johnson</dc:creator>
  <cp:lastModifiedBy>Janet Johnson</cp:lastModifiedBy>
  <cp:revision>10</cp:revision>
  <dcterms:created xsi:type="dcterms:W3CDTF">2017-11-27T12:30:59Z</dcterms:created>
  <dcterms:modified xsi:type="dcterms:W3CDTF">2017-11-27T13:47:27Z</dcterms:modified>
</cp:coreProperties>
</file>