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77" r:id="rId4"/>
    <p:sldId id="288" r:id="rId5"/>
    <p:sldId id="291" r:id="rId6"/>
    <p:sldId id="292" r:id="rId7"/>
    <p:sldId id="293" r:id="rId8"/>
    <p:sldId id="294" r:id="rId9"/>
    <p:sldId id="295" r:id="rId10"/>
    <p:sldId id="258" r:id="rId11"/>
    <p:sldId id="290" r:id="rId12"/>
    <p:sldId id="259" r:id="rId13"/>
    <p:sldId id="260" r:id="rId14"/>
    <p:sldId id="285" r:id="rId15"/>
    <p:sldId id="262" r:id="rId16"/>
    <p:sldId id="261" r:id="rId17"/>
    <p:sldId id="264" r:id="rId18"/>
    <p:sldId id="265" r:id="rId19"/>
    <p:sldId id="266" r:id="rId20"/>
    <p:sldId id="286" r:id="rId21"/>
    <p:sldId id="297" r:id="rId22"/>
    <p:sldId id="298" r:id="rId23"/>
    <p:sldId id="276" r:id="rId24"/>
    <p:sldId id="267" r:id="rId25"/>
    <p:sldId id="268" r:id="rId26"/>
    <p:sldId id="272" r:id="rId27"/>
    <p:sldId id="299" r:id="rId28"/>
    <p:sldId id="278" r:id="rId29"/>
    <p:sldId id="287" r:id="rId30"/>
    <p:sldId id="280" r:id="rId31"/>
    <p:sldId id="281" r:id="rId32"/>
    <p:sldId id="282" r:id="rId33"/>
    <p:sldId id="283" r:id="rId34"/>
    <p:sldId id="273" r:id="rId35"/>
    <p:sldId id="274" r:id="rId36"/>
    <p:sldId id="275" r:id="rId37"/>
    <p:sldId id="270" r:id="rId38"/>
    <p:sldId id="271" r:id="rId39"/>
    <p:sldId id="30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9" autoAdjust="0"/>
    <p:restoredTop sz="86415" autoAdjust="0"/>
  </p:normalViewPr>
  <p:slideViewPr>
    <p:cSldViewPr snapToGrid="0">
      <p:cViewPr varScale="1">
        <p:scale>
          <a:sx n="62" d="100"/>
          <a:sy n="62" d="100"/>
        </p:scale>
        <p:origin x="208" y="1104"/>
      </p:cViewPr>
      <p:guideLst/>
    </p:cSldViewPr>
  </p:slideViewPr>
  <p:outlineViewPr>
    <p:cViewPr>
      <p:scale>
        <a:sx n="33" d="100"/>
        <a:sy n="33" d="100"/>
      </p:scale>
      <p:origin x="0" y="-60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4FE0A-787B-164F-9A88-2190F2E9810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5436C-A519-2E45-86C4-BDBFE8B8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63296" y="685801"/>
            <a:ext cx="7408333" cy="1839259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63296" y="2576980"/>
            <a:ext cx="7408333" cy="130922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63297" y="3886200"/>
            <a:ext cx="7381753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1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238948" y="851961"/>
            <a:ext cx="6889053" cy="587903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38948" y="1600201"/>
            <a:ext cx="6889053" cy="2646893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2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st\Volumes\johbee\Documents\01_Freelance_Design\INTERBRAND\Humana\exports\template_fix_and_tutorial\slide_LifeBox_300-gree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6"/>
          <a:stretch/>
        </p:blipFill>
        <p:spPr bwMode="auto">
          <a:xfrm>
            <a:off x="0" y="297033"/>
            <a:ext cx="11594616" cy="1214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4964"/>
            <a:ext cx="10972800" cy="4422775"/>
          </a:xfrm>
        </p:spPr>
        <p:txBody>
          <a:bodyPr lIns="0" tIns="0" rIns="0" bIns="0"/>
          <a:lstStyle>
            <a:lvl1pPr marL="227013" indent="-227013">
              <a:defRPr>
                <a:solidFill>
                  <a:schemeClr val="tx1"/>
                </a:solidFill>
              </a:defRPr>
            </a:lvl1pPr>
            <a:lvl2pPr marL="457200" indent="-228600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5800" indent="-215900">
              <a:spcBef>
                <a:spcPts val="0"/>
              </a:spcBef>
              <a:spcAft>
                <a:spcPts val="800"/>
              </a:spcAft>
              <a:defRPr/>
            </a:lvl3pPr>
            <a:lvl4pPr marL="914400" indent="-228600">
              <a:defRPr/>
            </a:lvl4pPr>
            <a:lvl5pPr marL="1143000" indent="-230188">
              <a:defRPr sz="1400"/>
            </a:lvl5pPr>
            <a:lvl6pPr marL="1143000" indent="-228600">
              <a:spcBef>
                <a:spcPts val="960"/>
              </a:spcBef>
              <a:buClr>
                <a:schemeClr val="bg2"/>
              </a:buClr>
              <a:buSzPct val="80000"/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1" y="6617371"/>
            <a:ext cx="5486399" cy="21327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83734" y="338669"/>
            <a:ext cx="10498665" cy="1003115"/>
          </a:xfrm>
        </p:spPr>
        <p:txBody>
          <a:bodyPr anchor="ctr" anchorCtr="0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um_rgb_pos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7315200" y="6338276"/>
            <a:ext cx="3759200" cy="243922"/>
          </a:xfrm>
        </p:spPr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psf\Host\Volumes\johbee\Documents\01_Freelance_Design\INTERBRAND\Humana\exports\template_fix_and_tutorial\slide_LifeBox_300-gree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6"/>
          <a:stretch/>
        </p:blipFill>
        <p:spPr bwMode="auto">
          <a:xfrm>
            <a:off x="0" y="297033"/>
            <a:ext cx="11594616" cy="1214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4964"/>
            <a:ext cx="5484283" cy="4422775"/>
          </a:xfrm>
        </p:spPr>
        <p:txBody>
          <a:bodyPr lIns="0" tIns="0" rIns="91440" bIns="0"/>
          <a:lstStyle>
            <a:lvl1pPr marL="227013" indent="-227013">
              <a:defRPr>
                <a:solidFill>
                  <a:schemeClr val="tx1"/>
                </a:solidFill>
              </a:defRPr>
            </a:lvl1pPr>
            <a:lvl2pPr marL="457200" indent="-228600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5800" indent="-228600">
              <a:spcBef>
                <a:spcPts val="0"/>
              </a:spcBef>
              <a:spcAft>
                <a:spcPts val="800"/>
              </a:spcAft>
              <a:defRPr/>
            </a:lvl3pPr>
            <a:lvl4pPr marL="914400" indent="-228600">
              <a:defRPr/>
            </a:lvl4pPr>
            <a:lvl5pPr marL="1139825" indent="-230188">
              <a:defRPr sz="1400"/>
            </a:lvl5pPr>
            <a:lvl6pPr marL="1143000" indent="-228600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83734" y="338669"/>
            <a:ext cx="10498665" cy="1003115"/>
          </a:xfrm>
        </p:spPr>
        <p:txBody>
          <a:bodyPr anchor="ctr" anchorCtr="0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um_rgb_pos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6091768" y="1604964"/>
            <a:ext cx="5484283" cy="4422775"/>
          </a:xfrm>
        </p:spPr>
        <p:txBody>
          <a:bodyPr lIns="0" tIns="0" rIns="91440" bIns="0"/>
          <a:lstStyle>
            <a:lvl1pPr marL="227013" indent="-227013">
              <a:defRPr>
                <a:solidFill>
                  <a:schemeClr val="tx1"/>
                </a:solidFill>
              </a:defRPr>
            </a:lvl1pPr>
            <a:lvl2pPr marL="457200" indent="-228600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5800" indent="-228600">
              <a:spcBef>
                <a:spcPts val="0"/>
              </a:spcBef>
              <a:spcAft>
                <a:spcPts val="800"/>
              </a:spcAft>
              <a:defRPr/>
            </a:lvl3pPr>
            <a:lvl4pPr marL="914400" indent="-228600">
              <a:defRPr/>
            </a:lvl4pPr>
            <a:lvl5pPr marL="1139825" indent="-230188">
              <a:defRPr sz="1400"/>
            </a:lvl5pPr>
            <a:lvl6pPr marL="1143000" indent="-228600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st\Volumes\johbee\Documents\01_Freelance_Design\INTERBRAND\Humana\exports\template_fix_and_tutorial\slide_LifeBox_300-gree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6"/>
          <a:stretch/>
        </p:blipFill>
        <p:spPr bwMode="auto">
          <a:xfrm>
            <a:off x="0" y="297033"/>
            <a:ext cx="11594616" cy="1214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83734" y="338669"/>
            <a:ext cx="10498665" cy="1003115"/>
          </a:xfrm>
        </p:spPr>
        <p:txBody>
          <a:bodyPr anchor="ctr" anchorCtr="0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um_rgb_pos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476750"/>
          </a:xfrm>
        </p:spPr>
        <p:txBody>
          <a:bodyPr lIns="0" tIns="0" rIns="0" bIns="0"/>
          <a:lstStyle>
            <a:lvl2pPr marL="460375" indent="-231775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7388" indent="-228600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  <a:tabLst/>
              <a:defRPr/>
            </a:lvl3pPr>
            <a:lvl4pPr marL="914400" indent="-228600">
              <a:spcBef>
                <a:spcPts val="0"/>
              </a:spcBef>
              <a:spcAft>
                <a:spcPts val="600"/>
              </a:spcAft>
              <a:buFont typeface="BentonSansF Book" pitchFamily="50" charset="0"/>
              <a:buChar char="–"/>
              <a:defRPr/>
            </a:lvl4pPr>
            <a:lvl6pPr marL="1143000" indent="-228600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um_rgb_pos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3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um_rgb_pos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0" y="1604964"/>
            <a:ext cx="5484283" cy="4422775"/>
          </a:xfrm>
        </p:spPr>
        <p:txBody>
          <a:bodyPr lIns="0" tIns="0" rIns="91440" bIns="0"/>
          <a:lstStyle>
            <a:lvl1pPr marL="227013" indent="-227013">
              <a:defRPr>
                <a:solidFill>
                  <a:schemeClr val="tx1"/>
                </a:solidFill>
              </a:defRPr>
            </a:lvl1pPr>
            <a:lvl2pPr marL="457200" indent="-228600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5800" indent="-228600">
              <a:spcBef>
                <a:spcPts val="0"/>
              </a:spcBef>
              <a:spcAft>
                <a:spcPts val="800"/>
              </a:spcAft>
              <a:defRPr/>
            </a:lvl3pPr>
            <a:lvl4pPr marL="914400" indent="-228600">
              <a:defRPr/>
            </a:lvl4pPr>
            <a:lvl5pPr marL="1139825" indent="-230188">
              <a:defRPr sz="1400"/>
            </a:lvl5pPr>
            <a:lvl6pPr marL="1143000" indent="-228600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091768" y="1604964"/>
            <a:ext cx="5484283" cy="4422775"/>
          </a:xfrm>
        </p:spPr>
        <p:txBody>
          <a:bodyPr lIns="0" tIns="0" rIns="91440" bIns="0"/>
          <a:lstStyle>
            <a:lvl1pPr marL="227013" indent="-227013">
              <a:defRPr>
                <a:solidFill>
                  <a:schemeClr val="tx1"/>
                </a:solidFill>
              </a:defRPr>
            </a:lvl1pPr>
            <a:lvl2pPr marL="457200" indent="-228600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5800" indent="-215900">
              <a:spcBef>
                <a:spcPts val="0"/>
              </a:spcBef>
              <a:spcAft>
                <a:spcPts val="800"/>
              </a:spcAft>
              <a:defRPr/>
            </a:lvl3pPr>
            <a:lvl4pPr marL="914400" indent="-228600">
              <a:defRPr/>
            </a:lvl4pPr>
            <a:lvl5pPr marL="1139825" indent="-230188">
              <a:defRPr sz="1400"/>
            </a:lvl5pPr>
            <a:lvl6pPr marL="1143000" indent="-228600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6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um_rgb_pos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um_rgb_pos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11936" y="2078657"/>
            <a:ext cx="7408333" cy="1346736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11936" y="3436469"/>
            <a:ext cx="7408333" cy="9271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653185" y="4548668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631042" y="3108199"/>
            <a:ext cx="5899991" cy="1719072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631042" y="4827271"/>
            <a:ext cx="5899991" cy="850376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493410" y="4396297"/>
            <a:ext cx="1961492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1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14637" y="2862072"/>
            <a:ext cx="5899991" cy="1719072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14637" y="4581144"/>
            <a:ext cx="5899991" cy="1021797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774373" y="2751066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64201" y="2725815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11936" y="2863700"/>
            <a:ext cx="7408333" cy="1213001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1936" y="4107211"/>
            <a:ext cx="7408333" cy="9271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14637" y="704251"/>
            <a:ext cx="5899991" cy="1719072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14637" y="2423323"/>
            <a:ext cx="5899991" cy="920394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754452" y="2321367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care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53912" y="3511194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14637" y="704251"/>
            <a:ext cx="5899991" cy="1719072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4637" y="2423323"/>
            <a:ext cx="5899991" cy="78903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care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431024" y="4523762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1873" y="2011304"/>
            <a:ext cx="7408333" cy="1346736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41873" y="3369116"/>
            <a:ext cx="7408333" cy="9271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4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litary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243887" y="4493880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1873" y="2011304"/>
            <a:ext cx="7408333" cy="1346736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41873" y="3369116"/>
            <a:ext cx="7408333" cy="9271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9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668"/>
            <a:ext cx="10972800" cy="112977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617371"/>
            <a:ext cx="5486400" cy="21327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074400" y="6342213"/>
            <a:ext cx="508000" cy="24447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D6D66"/>
                </a:solidFill>
              </a:defRPr>
            </a:lvl1pPr>
          </a:lstStyle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0" y="6338276"/>
            <a:ext cx="3759200" cy="24392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0"/>
        </a:spcBef>
        <a:spcAft>
          <a:spcPts val="800"/>
        </a:spcAft>
        <a:buClr>
          <a:schemeClr val="bg2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31775" algn="l" defTabSz="914400" rtl="0" eaLnBrk="1" latinLnBrk="0" hangingPunct="1">
        <a:spcBef>
          <a:spcPts val="0"/>
        </a:spcBef>
        <a:spcAft>
          <a:spcPts val="800"/>
        </a:spcAft>
        <a:buClr>
          <a:schemeClr val="bg2"/>
        </a:buClr>
        <a:buSzPct val="80000"/>
        <a:buFont typeface="BentonSansF Book" pitchFamily="50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0000"/>
        <a:buFont typeface="BentonSansF Book" pitchFamily="50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  <a:r>
              <a:rPr lang="en-US" baseline="0" dirty="0" smtClean="0"/>
              <a:t> and Puppet Enterprise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use </a:t>
            </a:r>
            <a:r>
              <a:rPr lang="en-US" baseline="0" dirty="0" err="1" smtClean="0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44" y="545017"/>
            <a:ext cx="7173913" cy="5380038"/>
          </a:xfrm>
        </p:spPr>
      </p:pic>
    </p:spTree>
    <p:extLst>
      <p:ext uri="{BB962C8B-B14F-4D97-AF65-F5344CB8AC3E}">
        <p14:creationId xmlns:p14="http://schemas.microsoft.com/office/powerpoint/2010/main" val="8408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2241550"/>
            <a:ext cx="5575300" cy="3149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Backing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Verb-noun</a:t>
            </a:r>
          </a:p>
          <a:p>
            <a:r>
              <a:rPr lang="en-US" dirty="0" smtClean="0"/>
              <a:t>Get-command *rest*</a:t>
            </a:r>
          </a:p>
          <a:p>
            <a:r>
              <a:rPr lang="en-US" dirty="0" smtClean="0"/>
              <a:t>(</a:t>
            </a:r>
            <a:r>
              <a:rPr lang="en-US" baseline="0" dirty="0" smtClean="0"/>
              <a:t> still looking for get-command *bourbon*)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</a:t>
            </a:r>
            <a:r>
              <a:rPr lang="en-US" baseline="0" dirty="0" smtClean="0"/>
              <a:t> Studio is cool </a:t>
            </a:r>
          </a:p>
          <a:p>
            <a:pPr lvl="1"/>
            <a:r>
              <a:rPr lang="en-US" dirty="0" smtClean="0"/>
              <a:t>( ok its more</a:t>
            </a:r>
            <a:r>
              <a:rPr lang="en-US" baseline="0" dirty="0" smtClean="0"/>
              <a:t> cool than me.. But what isn’t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21" y="1831492"/>
            <a:ext cx="6523759" cy="349673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used my Mortals!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</a:t>
            </a:r>
            <a:r>
              <a:rPr lang="en-US" baseline="0" dirty="0" smtClean="0"/>
              <a:t> but I still can do this in 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use the puppet enterprise APIs</a:t>
            </a:r>
          </a:p>
          <a:p>
            <a:r>
              <a:rPr lang="en-US" baseline="0" dirty="0" smtClean="0"/>
              <a:t>Show the advantages of using PowerShell with PE </a:t>
            </a:r>
            <a:r>
              <a:rPr lang="en-US" baseline="0" dirty="0" err="1" smtClean="0"/>
              <a:t>api’s</a:t>
            </a:r>
            <a:endParaRPr lang="en-US" baseline="0" dirty="0" smtClean="0"/>
          </a:p>
          <a:p>
            <a:r>
              <a:rPr lang="en-US" baseline="0" dirty="0" smtClean="0"/>
              <a:t>Talk about how you can improve your SR ranking in </a:t>
            </a:r>
            <a:r>
              <a:rPr lang="en-US" baseline="0" dirty="0" err="1" smtClean="0"/>
              <a:t>Overwatch</a:t>
            </a:r>
            <a:endParaRPr lang="en-US" baseline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</a:t>
            </a:r>
            <a:r>
              <a:rPr lang="en-US" baseline="0" dirty="0" smtClean="0"/>
              <a:t> going to accomplish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28"/>
          <a:stretch/>
        </p:blipFill>
        <p:spPr>
          <a:xfrm>
            <a:off x="838200" y="2537881"/>
            <a:ext cx="10515601" cy="21449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curl in </a:t>
            </a:r>
            <a:r>
              <a:rPr lang="en-US" dirty="0" err="1" smtClean="0"/>
              <a:t>powershell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curl in </a:t>
            </a:r>
            <a:r>
              <a:rPr lang="en-US" dirty="0" err="1" smtClean="0"/>
              <a:t>powershell</a:t>
            </a:r>
            <a:r>
              <a:rPr lang="en-US" baseline="0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3"/>
          <a:stretch/>
        </p:blipFill>
        <p:spPr>
          <a:xfrm>
            <a:off x="755451" y="2859689"/>
            <a:ext cx="10515600" cy="1745907"/>
          </a:xfrm>
        </p:spPr>
      </p:pic>
    </p:spTree>
    <p:extLst>
      <p:ext uri="{BB962C8B-B14F-4D97-AF65-F5344CB8AC3E}">
        <p14:creationId xmlns:p14="http://schemas.microsoft.com/office/powerpoint/2010/main" val="15909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1531696" y="2743201"/>
            <a:ext cx="9602739" cy="225829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baseline="0" dirty="0" smtClean="0"/>
              <a:t> up with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5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Yeah </a:t>
            </a:r>
            <a:r>
              <a:rPr lang="en-US" dirty="0" err="1" smtClean="0"/>
              <a:t>yeah</a:t>
            </a:r>
            <a:r>
              <a:rPr lang="en-US" baseline="0" dirty="0" smtClean="0"/>
              <a:t> but what about the client tools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</a:t>
            </a:r>
            <a:r>
              <a:rPr lang="en-US" baseline="0" dirty="0" smtClean="0"/>
              <a:t> data in memory</a:t>
            </a:r>
          </a:p>
          <a:p>
            <a:r>
              <a:rPr lang="en-US" baseline="0" dirty="0" smtClean="0"/>
              <a:t>Look at it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baseline="0" dirty="0" smtClean="0"/>
              <a:t>Tables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baseline="0" dirty="0" smtClean="0"/>
              <a:t>Out-grid</a:t>
            </a:r>
          </a:p>
          <a:p>
            <a:r>
              <a:rPr lang="en-US" dirty="0" smtClean="0"/>
              <a:t>Report it</a:t>
            </a:r>
          </a:p>
          <a:p>
            <a:pPr lvl="1"/>
            <a:r>
              <a:rPr lang="en-US" baseline="0" dirty="0" smtClean="0"/>
              <a:t>export-csv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if you don’t really know what you want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working?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does not want you to do something bad so </a:t>
            </a:r>
            <a:r>
              <a:rPr lang="mr-IN" dirty="0" smtClean="0"/>
              <a:t>…</a:t>
            </a:r>
            <a:r>
              <a:rPr lang="en-US" dirty="0" smtClean="0"/>
              <a:t> add this 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[</a:t>
            </a:r>
            <a:r>
              <a:rPr lang="en-US" dirty="0" err="1"/>
              <a:t>System.Net.ServicePointManager</a:t>
            </a:r>
            <a:r>
              <a:rPr lang="en-US" dirty="0"/>
              <a:t>]::</a:t>
            </a:r>
            <a:r>
              <a:rPr lang="en-US" dirty="0" err="1"/>
              <a:t>ServerCertificateValidationCallback</a:t>
            </a:r>
            <a:r>
              <a:rPr lang="en-US" dirty="0"/>
              <a:t> = {$true} </a:t>
            </a:r>
          </a:p>
          <a:p>
            <a:endParaRPr lang="en-US" dirty="0" smtClean="0"/>
          </a:p>
          <a:p>
            <a:r>
              <a:rPr lang="en-US" dirty="0" smtClean="0"/>
              <a:t>Or you can import the ca into your trusted root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ssl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are different in PowerShell .. Duh!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I had to learn!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727" y="2154381"/>
            <a:ext cx="3172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“environments”: [</a:t>
            </a:r>
          </a:p>
          <a:p>
            <a:r>
              <a:rPr lang="en-US" dirty="0"/>
              <a:t>	</a:t>
            </a:r>
            <a:r>
              <a:rPr lang="en-US" dirty="0" smtClean="0"/>
              <a:t>	“production”</a:t>
            </a:r>
          </a:p>
          <a:p>
            <a:r>
              <a:rPr lang="en-US" dirty="0"/>
              <a:t>	</a:t>
            </a:r>
            <a:r>
              <a:rPr lang="en-US" dirty="0" smtClean="0"/>
              <a:t>],</a:t>
            </a:r>
          </a:p>
          <a:p>
            <a:r>
              <a:rPr lang="en-US" dirty="0" smtClean="0"/>
              <a:t>	“wait”: “true” 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2618" y="2154381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environments:</a:t>
            </a:r>
          </a:p>
          <a:p>
            <a:r>
              <a:rPr lang="en-US" dirty="0"/>
              <a:t> </a:t>
            </a:r>
            <a:r>
              <a:rPr lang="en-US" dirty="0" smtClean="0"/>
              <a:t> -  production</a:t>
            </a:r>
          </a:p>
          <a:p>
            <a:r>
              <a:rPr lang="en-US" dirty="0" smtClean="0"/>
              <a:t>wait: ‘true’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8219" y="2154381"/>
            <a:ext cx="3893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Powershell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force_sync_body</a:t>
            </a:r>
            <a:r>
              <a:rPr lang="en-US" dirty="0" smtClean="0"/>
              <a:t> =@{</a:t>
            </a:r>
          </a:p>
          <a:p>
            <a:r>
              <a:rPr lang="en-US" dirty="0"/>
              <a:t>	</a:t>
            </a:r>
            <a:r>
              <a:rPr lang="en-US" dirty="0" err="1" smtClean="0"/>
              <a:t>enviroments</a:t>
            </a:r>
            <a:r>
              <a:rPr lang="en-US" dirty="0" smtClean="0"/>
              <a:t>=@(“production”)</a:t>
            </a:r>
          </a:p>
          <a:p>
            <a:r>
              <a:rPr lang="en-US" dirty="0" smtClean="0"/>
              <a:t>	wait=“true”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consistent! </a:t>
            </a:r>
            <a:r>
              <a:rPr lang="mr-IN" dirty="0" smtClean="0"/>
              <a:t>…</a:t>
            </a:r>
            <a:r>
              <a:rPr lang="en-US" dirty="0" smtClean="0"/>
              <a:t>humans </a:t>
            </a:r>
            <a:r>
              <a:rPr lang="mr-IN" dirty="0" smtClean="0"/>
              <a:t>…</a:t>
            </a:r>
            <a:r>
              <a:rPr lang="en-US" dirty="0" smtClean="0"/>
              <a:t> not so much</a:t>
            </a:r>
          </a:p>
          <a:p>
            <a:r>
              <a:rPr lang="en-US" dirty="0" smtClean="0"/>
              <a:t>Save the clicks!</a:t>
            </a:r>
          </a:p>
          <a:p>
            <a:r>
              <a:rPr lang="en-US" dirty="0" smtClean="0"/>
              <a:t>Ok I admit it</a:t>
            </a:r>
            <a:r>
              <a:rPr lang="mr-IN" dirty="0" smtClean="0"/>
              <a:t>…</a:t>
            </a:r>
            <a:r>
              <a:rPr lang="en-US" dirty="0" smtClean="0"/>
              <a:t> I am totally Lazy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use PE </a:t>
            </a:r>
            <a:r>
              <a:rPr lang="en-US" baseline="0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477666"/>
              </p:ext>
            </p:extLst>
          </p:nvPr>
        </p:nvGraphicFramePr>
        <p:xfrm>
          <a:off x="609600" y="1604963"/>
          <a:ext cx="10972800" cy="158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350646922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403105188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301456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Powershell</a:t>
                      </a:r>
                      <a:endParaRPr lang="en-US" dirty="0"/>
                    </a:p>
                  </a:txBody>
                  <a:tcPr marL="95416" marR="95416"/>
                </a:tc>
                <a:extLst>
                  <a:ext uri="{0D108BD9-81ED-4DB2-BD59-A6C34878D82A}">
                    <a16:rowId xmlns:a16="http://schemas.microsoft.com/office/drawing/2014/main" xmlns="" val="819480951"/>
                  </a:ext>
                </a:extLst>
              </a:tr>
              <a:tr h="469243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@{}</a:t>
                      </a:r>
                      <a:endParaRPr lang="en-US" dirty="0"/>
                    </a:p>
                  </a:txBody>
                  <a:tcPr marL="95416" marR="95416"/>
                </a:tc>
                <a:extLst>
                  <a:ext uri="{0D108BD9-81ED-4DB2-BD59-A6C34878D82A}">
                    <a16:rowId xmlns:a16="http://schemas.microsoft.com/office/drawing/2014/main" xmlns="" val="259855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@()</a:t>
                      </a:r>
                      <a:endParaRPr lang="en-US" dirty="0"/>
                    </a:p>
                  </a:txBody>
                  <a:tcPr marL="95416" marR="95416"/>
                </a:tc>
                <a:extLst>
                  <a:ext uri="{0D108BD9-81ED-4DB2-BD59-A6C34878D82A}">
                    <a16:rowId xmlns:a16="http://schemas.microsoft.com/office/drawing/2014/main" xmlns="" val="310093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416" marR="95416"/>
                </a:tc>
                <a:extLst>
                  <a:ext uri="{0D108BD9-81ED-4DB2-BD59-A6C34878D82A}">
                    <a16:rowId xmlns:a16="http://schemas.microsoft.com/office/drawing/2014/main" xmlns="" val="366411738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syntax to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 puppet job </a:t>
            </a:r>
            <a:r>
              <a:rPr lang="en-US" dirty="0" err="1" smtClean="0"/>
              <a:t>json</a:t>
            </a:r>
            <a:r>
              <a:rPr lang="en-US" dirty="0" smtClean="0"/>
              <a:t> body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puppet docs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18" y="2468186"/>
            <a:ext cx="9117786" cy="32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thing in PowerShell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3525"/>
            <a:ext cx="11029618" cy="27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917" y="2490610"/>
            <a:ext cx="8498479" cy="3345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after a quick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a </a:t>
            </a:r>
            <a:r>
              <a:rPr lang="en-US" dirty="0" smtClean="0"/>
              <a:t>job</a:t>
            </a:r>
            <a:r>
              <a:rPr lang="en-US" baseline="0" dirty="0" smtClean="0"/>
              <a:t>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7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72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</a:t>
            </a:r>
            <a:r>
              <a:rPr lang="en-US" baseline="0" dirty="0" smtClean="0"/>
              <a:t> classifier to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28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r>
              <a:rPr lang="en-US" baseline="0" dirty="0" smtClean="0"/>
              <a:t>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64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</a:p>
          <a:p>
            <a:r>
              <a:rPr lang="en-US" dirty="0" smtClean="0"/>
              <a:t>RBAC</a:t>
            </a:r>
            <a:endParaRPr lang="en-US" dirty="0"/>
          </a:p>
          <a:p>
            <a:r>
              <a:rPr lang="en-US" dirty="0" smtClean="0"/>
              <a:t>Orchestration</a:t>
            </a:r>
          </a:p>
          <a:p>
            <a:r>
              <a:rPr lang="en-US" dirty="0" smtClean="0"/>
              <a:t>Puppet DB</a:t>
            </a:r>
          </a:p>
          <a:p>
            <a:r>
              <a:rPr lang="en-US" dirty="0" smtClean="0"/>
              <a:t>Node Classifier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9879" y="338669"/>
            <a:ext cx="10498665" cy="1003115"/>
          </a:xfrm>
        </p:spPr>
        <p:txBody>
          <a:bodyPr/>
          <a:lstStyle/>
          <a:p>
            <a:r>
              <a:rPr lang="en-US" dirty="0" smtClean="0"/>
              <a:t>Some 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enpoints</a:t>
            </a:r>
            <a:r>
              <a:rPr lang="en-US" baseline="0" dirty="0" smtClean="0"/>
              <a:t> ( more</a:t>
            </a:r>
            <a:r>
              <a:rPr lang="en-US" dirty="0" smtClean="0"/>
              <a:t> added all the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93" y="1633732"/>
            <a:ext cx="4394007" cy="43940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8"/>
          <a:stretch/>
        </p:blipFill>
        <p:spPr>
          <a:xfrm>
            <a:off x="4912016" y="1674236"/>
            <a:ext cx="6205675" cy="42070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8" y="1625745"/>
            <a:ext cx="6705497" cy="44227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1968500"/>
            <a:ext cx="8534400" cy="36271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1916545"/>
            <a:ext cx="4204855" cy="38264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m_ppt_wicons_100213">
  <a:themeElements>
    <a:clrScheme name="Custom 2">
      <a:dk1>
        <a:srgbClr val="1A1812"/>
      </a:dk1>
      <a:lt1>
        <a:srgbClr val="FFFFFF"/>
      </a:lt1>
      <a:dk2>
        <a:srgbClr val="FFFFFF"/>
      </a:dk2>
      <a:lt2>
        <a:srgbClr val="5C9A1B"/>
      </a:lt2>
      <a:accent1>
        <a:srgbClr val="5C9A1B"/>
      </a:accent1>
      <a:accent2>
        <a:srgbClr val="1D5B2D"/>
      </a:accent2>
      <a:accent3>
        <a:srgbClr val="1A1812"/>
      </a:accent3>
      <a:accent4>
        <a:srgbClr val="AA005F"/>
      </a:accent4>
      <a:accent5>
        <a:srgbClr val="D5D5D5"/>
      </a:accent5>
      <a:accent6>
        <a:srgbClr val="5C9A1B"/>
      </a:accent6>
      <a:hlink>
        <a:srgbClr val="AA005F"/>
      </a:hlink>
      <a:folHlink>
        <a:srgbClr val="D5D5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4000">
              <a:schemeClr val="accent1"/>
            </a:gs>
            <a:gs pos="100000">
              <a:schemeClr val="accent2">
                <a:lumMod val="100000"/>
              </a:schemeClr>
            </a:gs>
          </a:gsLst>
          <a:lin ang="5400000" scaled="0"/>
        </a:gradFill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10375</TotalTime>
  <Words>284</Words>
  <Application>Microsoft Macintosh PowerPoint</Application>
  <PresentationFormat>Widescreen</PresentationFormat>
  <Paragraphs>91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BentonSansF Book</vt:lpstr>
      <vt:lpstr>Calibri</vt:lpstr>
      <vt:lpstr>Mangal</vt:lpstr>
      <vt:lpstr>Arial</vt:lpstr>
      <vt:lpstr>hum_ppt_wicons_100213</vt:lpstr>
      <vt:lpstr>PowerShell and Puppet Enterprise API</vt:lpstr>
      <vt:lpstr>What are we going to accomplish</vt:lpstr>
      <vt:lpstr>Why use PE api</vt:lpstr>
      <vt:lpstr>Some PE api enpoints ( more added all the time)</vt:lpstr>
      <vt:lpstr>Status api</vt:lpstr>
      <vt:lpstr>RBAC</vt:lpstr>
      <vt:lpstr>Orchestration</vt:lpstr>
      <vt:lpstr>Puppet DB</vt:lpstr>
      <vt:lpstr>Node Classifer</vt:lpstr>
      <vt:lpstr>Why use powershell</vt:lpstr>
      <vt:lpstr>PowerPoint Presentation</vt:lpstr>
      <vt:lpstr>Objects!</vt:lpstr>
      <vt:lpstr>Microsoft Backing</vt:lpstr>
      <vt:lpstr>Open source</vt:lpstr>
      <vt:lpstr>Command Discovery</vt:lpstr>
      <vt:lpstr>Training</vt:lpstr>
      <vt:lpstr>Dev Tools</vt:lpstr>
      <vt:lpstr>Can be used my Mortals!</vt:lpstr>
      <vt:lpstr>Ok but I still can do this in Curl</vt:lpstr>
      <vt:lpstr>Is curl in powershell?</vt:lpstr>
      <vt:lpstr>Is curl in powershell?</vt:lpstr>
      <vt:lpstr>Whats up with that?</vt:lpstr>
      <vt:lpstr>Yeah yeah but what about the client tools </vt:lpstr>
      <vt:lpstr>What if you don’t really know what you want to do</vt:lpstr>
      <vt:lpstr>Example!</vt:lpstr>
      <vt:lpstr>Are we working?</vt:lpstr>
      <vt:lpstr>What about ssl?</vt:lpstr>
      <vt:lpstr>Stuff I had to learn!</vt:lpstr>
      <vt:lpstr>Arrays</vt:lpstr>
      <vt:lpstr>Json syntax to PowerShell</vt:lpstr>
      <vt:lpstr>Example from puppet docs </vt:lpstr>
      <vt:lpstr>Same thing in PowerShell</vt:lpstr>
      <vt:lpstr>And after a quick switch</vt:lpstr>
      <vt:lpstr>Tokens!</vt:lpstr>
      <vt:lpstr>Force a job run</vt:lpstr>
      <vt:lpstr>PowerPoint Presentation</vt:lpstr>
      <vt:lpstr>Exporting classifier to json </vt:lpstr>
      <vt:lpstr>Db stuff</vt:lpstr>
      <vt:lpstr>Questions?</vt:lpstr>
    </vt:vector>
  </TitlesOfParts>
  <Company>Humana,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and Puppet Enterprise API</dc:title>
  <dc:creator>Jason Johnson</dc:creator>
  <cp:lastModifiedBy>j j</cp:lastModifiedBy>
  <cp:revision>39</cp:revision>
  <dcterms:created xsi:type="dcterms:W3CDTF">2017-08-21T19:57:53Z</dcterms:created>
  <dcterms:modified xsi:type="dcterms:W3CDTF">2017-10-12T16:43:48Z</dcterms:modified>
</cp:coreProperties>
</file>