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1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04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1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15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0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5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7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2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5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5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272B-72BD-4563-A1F9-050921AC0ECC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E427-8E20-4306-A924-5C57327A6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3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1589903" y="2234471"/>
            <a:ext cx="9144000" cy="2387600"/>
          </a:xfrm>
        </p:spPr>
        <p:txBody>
          <a:bodyPr/>
          <a:lstStyle/>
          <a:p>
            <a:pPr algn="ctr"/>
            <a:r>
              <a:rPr lang="en-US" altLang="zh-TW" dirty="0" smtClean="0"/>
              <a:t>Layout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6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92" y="605114"/>
            <a:ext cx="7726090" cy="4321113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5243384" y="2870888"/>
            <a:ext cx="691979" cy="724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17892" y="5312032"/>
            <a:ext cx="767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電流會經由</a:t>
            </a:r>
            <a:r>
              <a:rPr lang="en-US" altLang="zh-TW" dirty="0" smtClean="0"/>
              <a:t>guard ring </a:t>
            </a:r>
            <a:r>
              <a:rPr lang="zh-TW" altLang="en-US" dirty="0" smtClean="0"/>
              <a:t>流到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，兩側太細無法承受</a:t>
            </a:r>
            <a:r>
              <a:rPr lang="en-US" altLang="zh-TW" dirty="0" smtClean="0"/>
              <a:t>10mA</a:t>
            </a:r>
            <a:r>
              <a:rPr lang="zh-TW" altLang="en-US" dirty="0" smtClean="0"/>
              <a:t>的電流，需加粗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809471" y="2870888"/>
            <a:ext cx="691979" cy="724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478088" y="4721629"/>
            <a:ext cx="439633" cy="1211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5579695" y="2328668"/>
            <a:ext cx="9678" cy="224866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148113" y="2328668"/>
            <a:ext cx="9678" cy="224866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7809471" y="4733746"/>
            <a:ext cx="471888" cy="1398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4139952" cy="501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944" y="0"/>
            <a:ext cx="5139669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847529" y="5877272"/>
            <a:ext cx="52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圈起來地方要加寬，否則大電流</a:t>
            </a:r>
            <a:r>
              <a:rPr lang="en-US" altLang="zh-TW" dirty="0"/>
              <a:t>(10mA)</a:t>
            </a:r>
            <a:r>
              <a:rPr lang="zh-TW" altLang="en-US" dirty="0"/>
              <a:t>會有問題。</a:t>
            </a:r>
          </a:p>
        </p:txBody>
      </p:sp>
    </p:spTree>
    <p:extLst>
      <p:ext uri="{BB962C8B-B14F-4D97-AF65-F5344CB8AC3E}">
        <p14:creationId xmlns:p14="http://schemas.microsoft.com/office/powerpoint/2010/main" val="25375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4910386" cy="55520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548" y="2684599"/>
            <a:ext cx="3511638" cy="32325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95136" y="5211018"/>
            <a:ext cx="2390775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7613347" y="5553918"/>
            <a:ext cx="0" cy="651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95136" y="6194961"/>
            <a:ext cx="2893421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r>
              <a:rPr lang="zh-TW" altLang="en-US" dirty="0" smtClean="0"/>
              <a:t>線太細，</a:t>
            </a:r>
            <a:r>
              <a:rPr lang="en-US" altLang="zh-TW" dirty="0" smtClean="0"/>
              <a:t>finger</a:t>
            </a:r>
            <a:r>
              <a:rPr lang="zh-TW" altLang="en-US" dirty="0" smtClean="0"/>
              <a:t>數目不夠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52586" y="2684599"/>
            <a:ext cx="309562" cy="2526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9255710" y="4030395"/>
            <a:ext cx="752475" cy="9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008185" y="3855254"/>
            <a:ext cx="2101922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Guard ring</a:t>
            </a:r>
            <a:r>
              <a:rPr lang="zh-TW" altLang="en-US" dirty="0" smtClean="0"/>
              <a:t>寬度太細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48" y="365124"/>
            <a:ext cx="1654799" cy="216852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10300" y="495300"/>
            <a:ext cx="1181100" cy="1826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391400" y="1449387"/>
            <a:ext cx="752475" cy="9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143875" y="1264721"/>
            <a:ext cx="316804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Gate</a:t>
            </a:r>
            <a:r>
              <a:rPr lang="zh-TW" altLang="en-US" dirty="0" smtClean="0"/>
              <a:t>不走電流，可以用細一點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43150" y="3067050"/>
            <a:ext cx="609600" cy="428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343150" y="3562360"/>
            <a:ext cx="609600" cy="428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952750" y="1577822"/>
            <a:ext cx="2994038" cy="1713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8" idx="3"/>
            <a:endCxn id="5" idx="1"/>
          </p:cNvCxnSpPr>
          <p:nvPr/>
        </p:nvCxnSpPr>
        <p:spPr>
          <a:xfrm>
            <a:off x="2952750" y="3776673"/>
            <a:ext cx="3005798" cy="524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4373563"/>
            <a:ext cx="12191999" cy="2484437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1.Vdd</a:t>
            </a:r>
            <a:r>
              <a:rPr lang="zh-TW" altLang="en-US" sz="3600" dirty="0" smtClean="0"/>
              <a:t>應放置於</a:t>
            </a:r>
            <a:r>
              <a:rPr lang="en-US" altLang="zh-TW" sz="3600" dirty="0" err="1" smtClean="0"/>
              <a:t>layou</a:t>
            </a:r>
            <a:r>
              <a:rPr lang="zh-TW" altLang="en-US" sz="3600" dirty="0" smtClean="0"/>
              <a:t>圖最上面使電流由上往下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2.metal</a:t>
            </a:r>
            <a:r>
              <a:rPr lang="zh-TW" altLang="en-US" sz="3600" dirty="0" smtClean="0"/>
              <a:t>太細電流太大導致燒壞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3.</a:t>
            </a:r>
            <a:r>
              <a:rPr lang="zh-TW" altLang="en-US" sz="3600" dirty="0" smtClean="0"/>
              <a:t>將</a:t>
            </a:r>
            <a:r>
              <a:rPr lang="en-US" altLang="zh-TW" sz="3600" dirty="0" err="1" smtClean="0"/>
              <a:t>Vdd</a:t>
            </a:r>
            <a:r>
              <a:rPr lang="zh-TW" altLang="en-US" sz="3600" dirty="0" smtClean="0"/>
              <a:t>和</a:t>
            </a:r>
            <a:r>
              <a:rPr lang="en-US" altLang="zh-TW" sz="3600" dirty="0" err="1" smtClean="0"/>
              <a:t>gnd</a:t>
            </a:r>
            <a:r>
              <a:rPr lang="zh-TW" altLang="en-US" sz="3600" dirty="0" smtClean="0"/>
              <a:t>對齊與其他人相等</a:t>
            </a:r>
            <a:r>
              <a:rPr lang="en-US" altLang="zh-TW" sz="3600" dirty="0" smtClean="0"/>
              <a:t>(12:70:12)</a:t>
            </a:r>
            <a:br>
              <a:rPr lang="en-US" altLang="zh-TW" sz="3600" dirty="0" smtClean="0"/>
            </a:br>
            <a:r>
              <a:rPr lang="en-US" altLang="zh-TW" sz="3600" dirty="0" smtClean="0"/>
              <a:t>4.</a:t>
            </a:r>
            <a:r>
              <a:rPr lang="zh-TW" altLang="en-US" sz="3600" dirty="0" smtClean="0"/>
              <a:t>中間的太細需加寬或增加</a:t>
            </a:r>
            <a:r>
              <a:rPr lang="en-US" altLang="zh-TW" sz="3600" dirty="0" smtClean="0"/>
              <a:t>finger</a:t>
            </a:r>
            <a:r>
              <a:rPr lang="zh-TW" altLang="en-US" sz="3600" dirty="0" smtClean="0"/>
              <a:t>數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5.</a:t>
            </a:r>
            <a:r>
              <a:rPr lang="zh-TW" altLang="en-US" sz="3600" dirty="0" smtClean="0"/>
              <a:t>再</a:t>
            </a:r>
            <a:r>
              <a:rPr lang="en-US" altLang="zh-TW" sz="3600" dirty="0" smtClean="0"/>
              <a:t>MOS</a:t>
            </a:r>
            <a:r>
              <a:rPr lang="zh-TW" altLang="en-US" sz="3600" dirty="0" smtClean="0"/>
              <a:t>下面用</a:t>
            </a:r>
            <a:r>
              <a:rPr lang="en-US" altLang="zh-TW" sz="3600" dirty="0" smtClean="0"/>
              <a:t>metal</a:t>
            </a:r>
            <a:r>
              <a:rPr lang="zh-TW" altLang="en-US" sz="3600" dirty="0" smtClean="0"/>
              <a:t>接</a:t>
            </a:r>
            <a:r>
              <a:rPr lang="en-US" altLang="zh-TW" sz="3600" dirty="0" smtClean="0"/>
              <a:t>VDD</a:t>
            </a:r>
            <a:r>
              <a:rPr lang="zh-TW" altLang="en-US" sz="3600" dirty="0" smtClean="0"/>
              <a:t>和</a:t>
            </a:r>
            <a:r>
              <a:rPr lang="en-US" altLang="zh-TW" sz="3600" dirty="0" smtClean="0"/>
              <a:t>GND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"/>
            <a:ext cx="12191999" cy="4351338"/>
          </a:xfrm>
        </p:spPr>
      </p:pic>
    </p:spTree>
    <p:extLst>
      <p:ext uri="{BB962C8B-B14F-4D97-AF65-F5344CB8AC3E}">
        <p14:creationId xmlns:p14="http://schemas.microsoft.com/office/powerpoint/2010/main" val="2754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5" y="494270"/>
            <a:ext cx="8522260" cy="578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22" name="向右箭號 21"/>
          <p:cNvSpPr/>
          <p:nvPr/>
        </p:nvSpPr>
        <p:spPr>
          <a:xfrm rot="10800000">
            <a:off x="6919784" y="803189"/>
            <a:ext cx="1050324" cy="49427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6200000">
            <a:off x="7432589" y="1587843"/>
            <a:ext cx="1581665" cy="506627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376984" y="4238368"/>
            <a:ext cx="1705232" cy="18411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9230497" y="1841156"/>
                <a:ext cx="2632452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Lo output</a:t>
                </a:r>
                <a:r>
                  <a:rPr lang="zh-TW" altLang="en-US" dirty="0" smtClean="0"/>
                  <a:t>的地方有兩個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342900" indent="-342900">
                  <a:buAutoNum type="arabicPeriod"/>
                </a:pPr>
                <a:r>
                  <a:rPr lang="zh-TW" altLang="en-US" dirty="0" smtClean="0"/>
                  <a:t>由綠色建頭的方向拉</a:t>
                </a:r>
                <a:endParaRPr lang="en-US" altLang="zh-TW" dirty="0" smtClean="0"/>
              </a:p>
              <a:p>
                <a:r>
                  <a:rPr lang="zh-TW" altLang="en-US" dirty="0"/>
                  <a:t> </a:t>
                </a:r>
                <a:r>
                  <a:rPr lang="zh-TW" altLang="en-US" dirty="0" smtClean="0"/>
                  <a:t>      過去，但因為距離很</a:t>
                </a:r>
                <a:endParaRPr lang="en-US" altLang="zh-TW" dirty="0" smtClean="0"/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</a:t>
                </a:r>
                <a:r>
                  <a:rPr lang="zh-TW" altLang="en-US" dirty="0" smtClean="0"/>
                  <a:t>常要考慮</a:t>
                </a:r>
                <a:r>
                  <a:rPr lang="en-US" altLang="zh-TW" dirty="0" smtClean="0"/>
                  <a:t>matching</a:t>
                </a:r>
                <a:r>
                  <a:rPr lang="zh-TW" altLang="en-US" dirty="0" smtClean="0"/>
                  <a:t>的</a:t>
                </a:r>
                <a:endParaRPr lang="en-US" altLang="zh-TW" dirty="0" smtClean="0"/>
              </a:p>
              <a:p>
                <a:r>
                  <a:rPr lang="zh-TW" altLang="en-US" dirty="0"/>
                  <a:t> </a:t>
                </a:r>
                <a:r>
                  <a:rPr lang="zh-TW" altLang="en-US" dirty="0" smtClean="0"/>
                  <a:t>      問題</a:t>
                </a:r>
                <a:endParaRPr lang="en-US" altLang="zh-TW" dirty="0" smtClean="0"/>
              </a:p>
              <a:p>
                <a:r>
                  <a:rPr lang="en-US" altLang="zh-TW" dirty="0" smtClean="0"/>
                  <a:t>2.</a:t>
                </a:r>
                <a:r>
                  <a:rPr lang="zh-TW" altLang="en-US" dirty="0"/>
                  <a:t>　</a:t>
                </a:r>
                <a:r>
                  <a:rPr lang="zh-TW" altLang="en-US" dirty="0" smtClean="0"/>
                  <a:t>用</a:t>
                </a:r>
                <a:r>
                  <a:rPr lang="en-US" altLang="zh-TW" dirty="0" smtClean="0"/>
                  <a:t>Lo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buffer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Also, BB also need to be </a:t>
                </a:r>
              </a:p>
              <a:p>
                <a:r>
                  <a:rPr lang="en-US" altLang="zh-TW" dirty="0" smtClean="0"/>
                  <a:t>Able to drive 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97" y="1841156"/>
                <a:ext cx="2632452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852" t="-971" r="-1852" b="-2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3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3" y="642550"/>
            <a:ext cx="8522260" cy="578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" name="橢圓 2"/>
          <p:cNvSpPr/>
          <p:nvPr/>
        </p:nvSpPr>
        <p:spPr>
          <a:xfrm>
            <a:off x="4600183" y="4349576"/>
            <a:ext cx="4423718" cy="20759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415253" y="4349576"/>
            <a:ext cx="4423718" cy="207593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54065" y="282969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下針的地方，如紅色</a:t>
            </a:r>
            <a:endParaRPr lang="en-US" altLang="zh-TW" dirty="0" smtClean="0"/>
          </a:p>
          <a:p>
            <a:r>
              <a:rPr lang="zh-TW" altLang="en-US" dirty="0" smtClean="0"/>
              <a:t>圈所視，離</a:t>
            </a:r>
            <a:r>
              <a:rPr lang="en-US" altLang="zh-TW" dirty="0" smtClean="0"/>
              <a:t>Pad</a:t>
            </a:r>
            <a:r>
              <a:rPr lang="zh-TW" altLang="en-US" dirty="0" smtClean="0"/>
              <a:t>太近</a:t>
            </a:r>
            <a:endParaRPr lang="en-US" altLang="zh-TW" dirty="0" smtClean="0"/>
          </a:p>
          <a:p>
            <a:r>
              <a:rPr lang="zh-TW" altLang="en-US" dirty="0" smtClean="0"/>
              <a:t>藍色圈所視，會撞針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3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126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Layout</vt:lpstr>
      <vt:lpstr>PowerPoint 簡報</vt:lpstr>
      <vt:lpstr>PowerPoint 簡報</vt:lpstr>
      <vt:lpstr>PowerPoint 簡報</vt:lpstr>
      <vt:lpstr>1.Vdd應放置於layou圖最上面使電流由上往下 2.metal太細電流太大導致燒壞 3.將Vdd和gnd對齊與其他人相等(12:70:12) 4.中間的太細需加寬或增加finger數 5.再MOS下面用metal接VDD和GND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Wang Yu-Jiu</cp:lastModifiedBy>
  <cp:revision>8</cp:revision>
  <dcterms:created xsi:type="dcterms:W3CDTF">2014-03-13T13:12:47Z</dcterms:created>
  <dcterms:modified xsi:type="dcterms:W3CDTF">2014-03-13T16:36:20Z</dcterms:modified>
</cp:coreProperties>
</file>