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41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68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5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6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77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9BF-C901-4126-8E55-AF6A87F83F39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B6E3-C95F-42FF-9393-08B253F58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41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RFVLSI Dummy Layer</a:t>
            </a:r>
            <a:br>
              <a:rPr lang="en-US" altLang="zh-TW" dirty="0" smtClean="0"/>
            </a:br>
            <a:r>
              <a:rPr lang="en-US" altLang="zh-TW" smtClean="0"/>
              <a:t>Usage 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Yu-Jiu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1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374" y="11495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Device Layers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77992"/>
              </p:ext>
            </p:extLst>
          </p:nvPr>
        </p:nvGraphicFramePr>
        <p:xfrm>
          <a:off x="218697" y="1690688"/>
          <a:ext cx="1181515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50"/>
                <a:gridCol w="1397479"/>
                <a:gridCol w="92820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Layer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Purpose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Usages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Drawing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 layers with</a:t>
                      </a:r>
                      <a:r>
                        <a:rPr lang="en-US" altLang="zh-TW" baseline="0" dirty="0" smtClean="0"/>
                        <a:t> device mainly in active, poly,…etc. layers. (Note, layers below M1)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M1.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M2.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M3.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M4.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M5.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M6.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M7.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M8.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r>
                        <a:rPr lang="en-US" altLang="zh-TW" baseline="0" dirty="0" smtClean="0"/>
                        <a:t> layer with device mainly in M9.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98408" y="5865962"/>
            <a:ext cx="114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When defining a device using above layers, it must come with a recognition TEXT in the same dummy layer.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73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374" y="11495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Pin Layers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33145"/>
              </p:ext>
            </p:extLst>
          </p:nvPr>
        </p:nvGraphicFramePr>
        <p:xfrm>
          <a:off x="218697" y="1690688"/>
          <a:ext cx="1181515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311"/>
                <a:gridCol w="1250830"/>
                <a:gridCol w="9213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Layer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Purpose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Usages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Drawing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 layers </a:t>
                      </a:r>
                      <a:r>
                        <a:rPr lang="en-US" altLang="zh-TW" baseline="0" dirty="0" smtClean="0"/>
                        <a:t>in poly.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M1.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M2.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M3.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M4.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M5.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M6.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M7.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M8.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RFVLSI_PIN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Pin</a:t>
                      </a:r>
                      <a:r>
                        <a:rPr lang="en-US" altLang="zh-TW" baseline="0" dirty="0" smtClean="0"/>
                        <a:t> layer with device mainly in M9.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98408" y="5865962"/>
            <a:ext cx="1142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When </a:t>
            </a:r>
            <a:r>
              <a:rPr lang="en-US" altLang="zh-TW" dirty="0" smtClean="0"/>
              <a:t>defining a pin using above layers, it must come with a recognition TEXT in the same dummy layer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Note, GDS streaming number 301 is used for 209-255 in the “T-N65-CL-LE-001” is conflicts with virtuoso system reserved layer.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8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374" y="11495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LVS metal removal layers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5555"/>
              </p:ext>
            </p:extLst>
          </p:nvPr>
        </p:nvGraphicFramePr>
        <p:xfrm>
          <a:off x="218697" y="1690688"/>
          <a:ext cx="1181515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190"/>
                <a:gridCol w="1155939"/>
                <a:gridCol w="92820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Layer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Purpose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Usages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Drawing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Poly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M2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M3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M4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M6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M7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M8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RFVLSI_LVS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Dummy9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M9</a:t>
                      </a:r>
                      <a:r>
                        <a:rPr lang="en-US" altLang="zh-TW" baseline="0" dirty="0" smtClean="0"/>
                        <a:t> removal for connection extraction.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98408" y="5865962"/>
            <a:ext cx="1142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No </a:t>
            </a:r>
            <a:r>
              <a:rPr lang="en-US" altLang="zh-TW" dirty="0" smtClean="0"/>
              <a:t>text labels are required, for LVS metal removals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Note, GDS streaming number </a:t>
            </a:r>
            <a:r>
              <a:rPr lang="en-US" altLang="zh-TW" dirty="0" smtClean="0"/>
              <a:t>300 </a:t>
            </a:r>
            <a:r>
              <a:rPr lang="en-US" altLang="zh-TW" dirty="0"/>
              <a:t>is used for 209-255 in the “T-N65-CL-LE-001” is conflicts with virtuoso system reserved layer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68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DRC Support for Erroneous Short Circuit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6" y="4468187"/>
            <a:ext cx="5195626" cy="2280000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656" y="1788963"/>
            <a:ext cx="5195626" cy="2223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05" y="2599629"/>
            <a:ext cx="5195626" cy="282466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096000" y="5608187"/>
            <a:ext cx="57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find the above two type of errors. A DRC check needs to be implemented!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30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463"/>
          </a:xfrm>
        </p:spPr>
        <p:txBody>
          <a:bodyPr/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DRC rules to find erroneous short!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44" y="708463"/>
            <a:ext cx="5195626" cy="28246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4" y="3868616"/>
            <a:ext cx="5195626" cy="28246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8615"/>
            <a:ext cx="5195626" cy="28246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4287" y="843379"/>
            <a:ext cx="579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Use Area </a:t>
            </a:r>
            <a:r>
              <a:rPr lang="en-US" altLang="zh-TW" b="1" dirty="0" smtClean="0"/>
              <a:t>B </a:t>
            </a:r>
            <a:r>
              <a:rPr lang="en-US" altLang="zh-TW" dirty="0" smtClean="0"/>
              <a:t>to find overlap with erroneous VIAS!!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Use Area </a:t>
            </a:r>
            <a:r>
              <a:rPr lang="en-US" altLang="zh-TW" b="1" dirty="0" smtClean="0"/>
              <a:t>C</a:t>
            </a:r>
            <a:r>
              <a:rPr lang="en-US" altLang="zh-TW" dirty="0" smtClean="0"/>
              <a:t> to find  overlap with erroneous metal Short!!</a:t>
            </a:r>
            <a:endParaRPr lang="zh-TW" altLang="en-US" dirty="0"/>
          </a:p>
        </p:txBody>
      </p:sp>
      <p:sp>
        <p:nvSpPr>
          <p:cNvPr id="12" name="七角星形 11"/>
          <p:cNvSpPr/>
          <p:nvPr/>
        </p:nvSpPr>
        <p:spPr>
          <a:xfrm>
            <a:off x="8067295" y="4730908"/>
            <a:ext cx="730370" cy="550040"/>
          </a:xfrm>
          <a:prstGeom prst="star7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七角星形 12"/>
          <p:cNvSpPr/>
          <p:nvPr/>
        </p:nvSpPr>
        <p:spPr>
          <a:xfrm>
            <a:off x="6830843" y="1882889"/>
            <a:ext cx="730370" cy="550040"/>
          </a:xfrm>
          <a:prstGeom prst="star7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8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222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Layout editor </a:t>
            </a:r>
            <a:r>
              <a:rPr lang="en-US" altLang="zh-TW" dirty="0" err="1" smtClean="0"/>
              <a:t>priorioties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366" y="1015671"/>
            <a:ext cx="6454066" cy="5835804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err="1"/>
              <a:t>techLayerPurposePriorities</a:t>
            </a:r>
            <a:r>
              <a:rPr lang="en-US" altLang="zh-TW" sz="1400" dirty="0"/>
              <a:t>( ;layers are ordered from lowest to highest priority ;( </a:t>
            </a:r>
            <a:r>
              <a:rPr lang="en-US" altLang="zh-TW" sz="1400" dirty="0" err="1"/>
              <a:t>LayerName</a:t>
            </a:r>
            <a:r>
              <a:rPr lang="en-US" altLang="zh-TW" sz="1400" dirty="0"/>
              <a:t>                 Purpose    ) ;( ---------                 -------    )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PO                        drawing    )   </a:t>
            </a:r>
            <a:br>
              <a:rPr lang="en-US" altLang="zh-TW" sz="1400" dirty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CO                        drawing    )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CO2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M1                        drawing    )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VIA1                      drawing    )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M2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VIA2                      drawing    )    </a:t>
            </a:r>
            <a:br>
              <a:rPr lang="en-US" altLang="zh-TW" sz="1400" dirty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M3                        drawing    )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VIA3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M4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VIA4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M5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VIA5                      drawing    )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M6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VIA6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M7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VIA7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M8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VIA8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M9 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CB                        drawing    )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CB2                       drawing    )    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( </a:t>
            </a:r>
            <a:r>
              <a:rPr lang="en-US" altLang="zh-TW" sz="1400" dirty="0"/>
              <a:t>AP                        </a:t>
            </a:r>
            <a:r>
              <a:rPr lang="en-US" altLang="zh-TW" sz="1400" dirty="0" smtClean="0"/>
              <a:t>drawing) 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99" y="1621544"/>
            <a:ext cx="2257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5451" y="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Layout rules changing procedure guide line.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758" y="1953626"/>
            <a:ext cx="3219450" cy="590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770" y="1953626"/>
            <a:ext cx="6628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Always dump the </a:t>
            </a:r>
            <a:r>
              <a:rPr lang="en-US" altLang="zh-TW" b="1" u="sng" dirty="0" smtClean="0"/>
              <a:t>latest</a:t>
            </a:r>
            <a:r>
              <a:rPr lang="en-US" altLang="zh-TW" dirty="0" smtClean="0"/>
              <a:t> tech file </a:t>
            </a:r>
            <a:r>
              <a:rPr lang="en-US" altLang="zh-TW" b="1" u="sng" dirty="0" smtClean="0"/>
              <a:t>including all layers</a:t>
            </a:r>
            <a:r>
              <a:rPr lang="en-US" altLang="zh-TW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Check TSMC layer TSMC </a:t>
            </a:r>
            <a:r>
              <a:rPr lang="en-US" altLang="zh-TW" b="1" u="sng" dirty="0" smtClean="0"/>
              <a:t>GDS Layer Usage Description.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Choose suitable layer. 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Note, layer 204-??? is system reserved. 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In tsmcN65, we choose 300, 301 for RFVLSI_PIN, RFVLSI_LVS dummy layers.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Change ./tsmcN65 to 777 before changing tech file.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Load the modified technology file.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Change  </a:t>
            </a:r>
            <a:r>
              <a:rPr lang="en-US" altLang="zh-TW" dirty="0"/>
              <a:t>./tsmcN65 </a:t>
            </a:r>
            <a:r>
              <a:rPr lang="en-US" altLang="zh-TW" dirty="0" smtClean="0"/>
              <a:t>back to 755 after updating tech file.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297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567</Words>
  <Application>Microsoft Office PowerPoint</Application>
  <PresentationFormat>寬螢幕</PresentationFormat>
  <Paragraphs>125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新細明體</vt:lpstr>
      <vt:lpstr>Arial</vt:lpstr>
      <vt:lpstr>Calibri</vt:lpstr>
      <vt:lpstr>Calibri Light</vt:lpstr>
      <vt:lpstr>Office 佈景主題</vt:lpstr>
      <vt:lpstr>RFVLSI Dummy Layer Usage Guide</vt:lpstr>
      <vt:lpstr>Device Layers</vt:lpstr>
      <vt:lpstr>Pin Layers</vt:lpstr>
      <vt:lpstr>LVS metal removal layers</vt:lpstr>
      <vt:lpstr>DRC Support for Erroneous Short Circuit</vt:lpstr>
      <vt:lpstr>DRC rules to find erroneous short!</vt:lpstr>
      <vt:lpstr>Layout editor priorioties</vt:lpstr>
      <vt:lpstr>Layout rules changing procedure guide line.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RFVLSI Dummy Layer Usage Rules</dc:title>
  <dc:creator>Wang Yu-Jiu</dc:creator>
  <cp:lastModifiedBy>Wang Yu-Jiu</cp:lastModifiedBy>
  <cp:revision>14</cp:revision>
  <dcterms:created xsi:type="dcterms:W3CDTF">2014-03-14T16:20:21Z</dcterms:created>
  <dcterms:modified xsi:type="dcterms:W3CDTF">2014-03-16T05:07:25Z</dcterms:modified>
</cp:coreProperties>
</file>