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0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1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6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3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7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5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29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1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E175-DF81-47F1-8168-D7585B34C5F6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A4D-AE18-4870-9B74-64E180613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2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38896" y="1122363"/>
                <a:ext cx="11620982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>Analog Diagonal (45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 smtClean="0"/>
                  <a:t>) DRC free Path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Digital Orthogonal (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DRC free Path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8896" y="1122363"/>
                <a:ext cx="11620982" cy="2387600"/>
              </a:xfrm>
              <a:blipFill rotWithShape="0">
                <a:blip r:embed="rId2"/>
                <a:stretch>
                  <a:fillRect b="-158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7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your Options-Display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8474"/>
            <a:ext cx="4248705" cy="541144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062797" y="3808521"/>
            <a:ext cx="2388093" cy="9410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14873" y="2175028"/>
            <a:ext cx="5620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Make sure </a:t>
            </a:r>
            <a:r>
              <a:rPr lang="en-US" altLang="zh-TW" b="1" dirty="0" smtClean="0"/>
              <a:t>“diagonal-mode” </a:t>
            </a:r>
            <a:r>
              <a:rPr lang="en-US" altLang="zh-TW" dirty="0" smtClean="0"/>
              <a:t>is selected.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DRC free layout is only guaranteed under </a:t>
            </a:r>
            <a:r>
              <a:rPr lang="en-US" altLang="zh-TW" b="1" dirty="0" smtClean="0">
                <a:solidFill>
                  <a:srgbClr val="FF0000"/>
                </a:solidFill>
              </a:rPr>
              <a:t>diagonal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mode for analog path.</a:t>
            </a:r>
          </a:p>
          <a:p>
            <a:endParaRPr lang="en-US" altLang="zh-TW" dirty="0"/>
          </a:p>
          <a:p>
            <a:r>
              <a:rPr lang="en-US" altLang="zh-TW" dirty="0" smtClean="0"/>
              <a:t>The DRC free layout is only guaranteed under </a:t>
            </a:r>
            <a:r>
              <a:rPr lang="en-US" altLang="zh-TW" b="1" dirty="0" smtClean="0">
                <a:solidFill>
                  <a:srgbClr val="FF0000"/>
                </a:solidFill>
              </a:rPr>
              <a:t>orthogonal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mode for dual-layer digital path.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44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RFVLSI menu, select create path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92" y="2081603"/>
            <a:ext cx="8353425" cy="3219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4959" y="5507302"/>
            <a:ext cx="99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can also use </a:t>
            </a:r>
            <a:r>
              <a:rPr lang="en-US" altLang="zh-TW" dirty="0" err="1" smtClean="0"/>
              <a:t>bindkeys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Ctrl+Shift+P</a:t>
            </a:r>
            <a:r>
              <a:rPr lang="zh-TW" altLang="en-US" dirty="0"/>
              <a:t> </a:t>
            </a:r>
            <a:r>
              <a:rPr lang="en-US" altLang="zh-TW" dirty="0" smtClean="0"/>
              <a:t>for example)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7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you draw path, press F3 to change properties.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92" y="2415843"/>
            <a:ext cx="4419600" cy="341947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6" y="2415843"/>
            <a:ext cx="5991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 can </a:t>
            </a:r>
            <a:r>
              <a:rPr lang="en-US" altLang="zh-TW" dirty="0" err="1" smtClean="0"/>
              <a:t>strench</a:t>
            </a:r>
            <a:r>
              <a:rPr lang="en-US" altLang="zh-TW" dirty="0" smtClean="0"/>
              <a:t> the path using “handles”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13" y="1355109"/>
            <a:ext cx="4077286" cy="538304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75537" y="3365973"/>
            <a:ext cx="1415586" cy="2249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47" y="2256904"/>
            <a:ext cx="6687443" cy="3796656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439909" y="5463251"/>
            <a:ext cx="405306" cy="3925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124742" y="5453605"/>
            <a:ext cx="405306" cy="3925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150314" y="4145665"/>
            <a:ext cx="405306" cy="3925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449103" y="2756704"/>
            <a:ext cx="405306" cy="3925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430532" y="2768281"/>
            <a:ext cx="405306" cy="3925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81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Office 佈景主題</vt:lpstr>
      <vt:lpstr>Analog Diagonal (45°) DRC free Path Digital Orthogonal (90°) DRC free Path</vt:lpstr>
      <vt:lpstr>Check your Options-Display</vt:lpstr>
      <vt:lpstr>Use RFVLSI menu, select create path</vt:lpstr>
      <vt:lpstr>When you draw path, press F3 to change properties.</vt:lpstr>
      <vt:lpstr>You can strench the path using “handles”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45° DRC free Path Digital Orthogonal DRC free Path</dc:title>
  <dc:creator>Wang Yu-Jiu</dc:creator>
  <cp:lastModifiedBy>Wang Yu-Jiu</cp:lastModifiedBy>
  <cp:revision>2</cp:revision>
  <dcterms:created xsi:type="dcterms:W3CDTF">2014-03-08T05:15:39Z</dcterms:created>
  <dcterms:modified xsi:type="dcterms:W3CDTF">2014-03-08T05:36:25Z</dcterms:modified>
</cp:coreProperties>
</file>