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609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3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9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99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65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41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96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F09-72B0-4474-B6E6-C814166859D6}" type="datetimeFigureOut">
              <a:rPr lang="zh-TW" altLang="en-US" smtClean="0"/>
              <a:t>2014/3/2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8540-DB3C-4974-90EF-B059CBE6D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1. Close all opened and locked files. (due to locked issues.)</a:t>
            </a:r>
          </a:p>
          <a:p>
            <a:r>
              <a:rPr lang="en-US" altLang="zh-TW" dirty="0" smtClean="0"/>
              <a:t>2. Use GITHUB to commit changes to branch. </a:t>
            </a:r>
          </a:p>
          <a:p>
            <a:r>
              <a:rPr lang="en-US" altLang="zh-TW" dirty="0" smtClean="0"/>
              <a:t>3. Sync. </a:t>
            </a:r>
          </a:p>
          <a:p>
            <a:r>
              <a:rPr lang="en-US" altLang="zh-TW" dirty="0" smtClean="0"/>
              <a:t>4. If servers side have update, it will show up new changes; in this case, keep commit and sync again. </a:t>
            </a:r>
          </a:p>
          <a:p>
            <a:r>
              <a:rPr lang="en-US" altLang="zh-TW" dirty="0" smtClean="0"/>
              <a:t>5. If this keeps happening, please open GIT </a:t>
            </a:r>
            <a:r>
              <a:rPr lang="en-US" altLang="zh-TW" dirty="0" err="1" smtClean="0"/>
              <a:t>Tertoise</a:t>
            </a:r>
            <a:r>
              <a:rPr lang="en-US" altLang="zh-TW" dirty="0" smtClean="0"/>
              <a:t> to find conflicts. </a:t>
            </a:r>
          </a:p>
          <a:p>
            <a:r>
              <a:rPr lang="en-US" altLang="zh-TW" dirty="0" smtClean="0"/>
              <a:t>6. Resolve issues, and commit.</a:t>
            </a:r>
          </a:p>
          <a:p>
            <a:r>
              <a:rPr lang="en-US" altLang="zh-TW" dirty="0" smtClean="0"/>
              <a:t>7. Sync. </a:t>
            </a:r>
          </a:p>
          <a:p>
            <a:r>
              <a:rPr lang="en-US" altLang="zh-TW" dirty="0" smtClean="0"/>
              <a:t>8. </a:t>
            </a:r>
            <a:r>
              <a:rPr lang="en-US" altLang="zh-TW" smtClean="0"/>
              <a:t>Now solved.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76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 Yu-Jiu</dc:creator>
  <cp:lastModifiedBy>Wang Yu-Jiu</cp:lastModifiedBy>
  <cp:revision>1</cp:revision>
  <dcterms:created xsi:type="dcterms:W3CDTF">2014-03-02T08:54:22Z</dcterms:created>
  <dcterms:modified xsi:type="dcterms:W3CDTF">2014-03-02T08:56:28Z</dcterms:modified>
</cp:coreProperties>
</file>