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313" r:id="rId2"/>
    <p:sldId id="257" r:id="rId3"/>
    <p:sldId id="267" r:id="rId4"/>
    <p:sldId id="268" r:id="rId5"/>
    <p:sldId id="294" r:id="rId6"/>
    <p:sldId id="270" r:id="rId7"/>
    <p:sldId id="307" r:id="rId8"/>
    <p:sldId id="269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33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A4B1-51FD-4A1B-B38A-469895A5C165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B53-317E-49B5-BC62-1C1CD30EFB4E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EDF-6C76-4D00-AE96-69DF953EB37C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308-001A-433E-9BBC-7F1D69659C74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FAD-0BB6-4817-B089-21B3C08382E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5046-2435-4130-874D-16B9076E4BA3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EB1-2F03-4A43-AC97-8C1DB561071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354A-F712-431D-966E-8B2A4203BA4F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08D-F551-4716-8AFD-E95A805E1D6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F57F-99D2-40C0-9936-999BAD924F5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1F-C66D-4414-B401-59A12CC662D0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Allegro PCB Editor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Lecturer: Professor Yu-</a:t>
            </a:r>
            <a:r>
              <a:rPr lang="en-US" altLang="zh-TW" sz="2800" dirty="0" err="1"/>
              <a:t>Jiu</a:t>
            </a:r>
            <a:r>
              <a:rPr lang="en-US" altLang="zh-TW" sz="2800" dirty="0"/>
              <a:t> Wang</a:t>
            </a:r>
          </a:p>
          <a:p>
            <a:r>
              <a:rPr lang="en-US" altLang="zh-TW" sz="2800" dirty="0"/>
              <a:t>TA: </a:t>
            </a:r>
            <a:r>
              <a:rPr lang="zh-TW" altLang="en-US" sz="2800" dirty="0"/>
              <a:t>李道一</a:t>
            </a:r>
            <a:r>
              <a:rPr lang="en-US" altLang="zh-TW" sz="2800" dirty="0"/>
              <a:t>michael@rfvlsi.ee.nctu.edu.tw</a:t>
            </a:r>
          </a:p>
          <a:p>
            <a:r>
              <a:rPr lang="en-US" altLang="zh-TW" sz="2800"/>
              <a:t>Document coauthor: Jon-Jin Chen</a:t>
            </a:r>
            <a:endParaRPr lang="en-US" altLang="zh-TW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1AB-97F0-445B-9E61-79872315A4C0}" type="datetime1">
              <a:rPr lang="zh-TW" altLang="en-US" smtClean="0"/>
              <a:t>2012/7/24</a:t>
            </a:fld>
            <a:endParaRPr lang="zh-TW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 4291B – Impedance Analyzer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E5DB-4C6B-4B5A-84C8-5E156A52BE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Related EDA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tools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altLang="zh-TW" sz="4000" dirty="0" smtClean="0"/>
              <a:t>PCB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Editor</a:t>
            </a:r>
            <a:endParaRPr lang="en-US" altLang="zh-TW" dirty="0" smtClean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89E7-155F-403C-B591-D590F31D96A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50" y="1772816"/>
            <a:ext cx="1368152" cy="47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9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New PCB design in PCB Editor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62500" lnSpcReduction="2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打開</a:t>
            </a:r>
            <a:r>
              <a:rPr lang="en-US" altLang="zh-TW" dirty="0" smtClean="0"/>
              <a:t>PCB Editor</a:t>
            </a:r>
          </a:p>
          <a:p>
            <a:r>
              <a:rPr lang="en-US" altLang="zh-TW" dirty="0" smtClean="0"/>
              <a:t>File -&gt;New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Board</a:t>
            </a:r>
            <a:r>
              <a:rPr lang="zh-TW" altLang="en-US" dirty="0" smtClean="0"/>
              <a:t>並打上檔名按</a:t>
            </a:r>
            <a:r>
              <a:rPr lang="en-US" altLang="zh-TW" dirty="0" smtClean="0"/>
              <a:t>OK</a:t>
            </a:r>
          </a:p>
          <a:p>
            <a:r>
              <a:rPr lang="zh-TW" altLang="en-US" dirty="0" smtClean="0"/>
              <a:t>一開始會看到一片黑和一個小小的綠色十字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就是原點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想要把什麼地方放大縮小用滑鼠先指到那個位置</a:t>
            </a:r>
            <a:endParaRPr lang="en-US" altLang="zh-TW" dirty="0" smtClean="0"/>
          </a:p>
          <a:p>
            <a:r>
              <a:rPr lang="zh-TW" altLang="en-US" dirty="0" smtClean="0"/>
              <a:t>再用滾輪放大縮小畫面</a:t>
            </a:r>
            <a:endParaRPr lang="en-US" altLang="zh-TW" dirty="0" smtClean="0"/>
          </a:p>
          <a:p>
            <a:r>
              <a:rPr lang="zh-TW" altLang="en-US" dirty="0" smtClean="0"/>
              <a:t>接下來畫一塊板子</a:t>
            </a:r>
            <a:endParaRPr lang="en-US" altLang="zh-TW" dirty="0" smtClean="0"/>
          </a:p>
          <a:p>
            <a:r>
              <a:rPr lang="en-US" altLang="zh-TW" dirty="0" smtClean="0"/>
              <a:t>Setup -&gt; Outlines -&gt; Board Outline</a:t>
            </a:r>
          </a:p>
          <a:p>
            <a:r>
              <a:rPr lang="zh-TW" altLang="en-US" dirty="0" smtClean="0"/>
              <a:t>先隨便畫一個框</a:t>
            </a:r>
            <a:endParaRPr lang="en-US" altLang="zh-TW" dirty="0" smtClean="0"/>
          </a:p>
          <a:p>
            <a:r>
              <a:rPr lang="zh-TW" altLang="en-US" dirty="0" smtClean="0"/>
              <a:t>畫好了以後再點</a:t>
            </a:r>
            <a:r>
              <a:rPr lang="en-US" altLang="zh-TW" dirty="0" smtClean="0"/>
              <a:t>ok</a:t>
            </a:r>
          </a:p>
          <a:p>
            <a:r>
              <a:rPr lang="zh-TW" altLang="en-US" dirty="0" smtClean="0"/>
              <a:t>如果之後要改變大小</a:t>
            </a:r>
            <a:r>
              <a:rPr lang="en-US" altLang="zh-TW" dirty="0" smtClean="0"/>
              <a:t>/</a:t>
            </a:r>
            <a:r>
              <a:rPr lang="zh-TW" altLang="en-US" dirty="0" smtClean="0"/>
              <a:t>位置可以按</a:t>
            </a:r>
            <a:r>
              <a:rPr lang="en-US" altLang="zh-TW" dirty="0" smtClean="0"/>
              <a:t>Edit/Move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2E2F-A3A3-4272-ACF9-44AE8D83CA25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3838529" cy="1979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77791"/>
            <a:ext cx="35433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0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Search Paths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Setup -&gt; User Preferences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Paths</a:t>
            </a:r>
            <a:r>
              <a:rPr lang="zh-TW" altLang="en-US" dirty="0" smtClean="0"/>
              <a:t>底下的</a:t>
            </a:r>
            <a:r>
              <a:rPr lang="en-US" altLang="zh-TW" dirty="0" smtClean="0"/>
              <a:t>Library</a:t>
            </a:r>
          </a:p>
          <a:p>
            <a:r>
              <a:rPr lang="en-US" altLang="zh-TW" dirty="0" err="1" smtClean="0"/>
              <a:t>devpath</a:t>
            </a:r>
            <a:endParaRPr lang="en-US" altLang="zh-TW" dirty="0" smtClean="0"/>
          </a:p>
          <a:p>
            <a:r>
              <a:rPr lang="en-US" altLang="zh-TW" dirty="0" err="1" smtClean="0"/>
              <a:t>padpath</a:t>
            </a:r>
            <a:endParaRPr lang="en-US" altLang="zh-TW" dirty="0" smtClean="0"/>
          </a:p>
          <a:p>
            <a:r>
              <a:rPr lang="en-US" altLang="zh-TW" dirty="0" err="1" smtClean="0"/>
              <a:t>psmpath</a:t>
            </a:r>
            <a:r>
              <a:rPr lang="zh-TW" altLang="en-US" dirty="0" smtClean="0"/>
              <a:t>都增加放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dra</a:t>
            </a:r>
            <a:r>
              <a:rPr lang="zh-TW" altLang="en-US" dirty="0" smtClean="0"/>
              <a:t>檔和放</a:t>
            </a:r>
            <a:r>
              <a:rPr lang="en-US" altLang="zh-TW" dirty="0" smtClean="0"/>
              <a:t>.pad</a:t>
            </a:r>
            <a:r>
              <a:rPr lang="zh-TW" altLang="en-US" dirty="0" smtClean="0"/>
              <a:t>檔的位置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03F-6120-4555-AE71-F6C160F0E76B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804248" y="3429000"/>
            <a:ext cx="288032" cy="230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049419" y="1460151"/>
            <a:ext cx="4936171" cy="4760382"/>
            <a:chOff x="2283793" y="262557"/>
            <a:chExt cx="6686550" cy="64484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793" y="262557"/>
              <a:ext cx="6686550" cy="64484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2699792" y="2636912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2915816" y="3140968"/>
              <a:ext cx="64807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40152" y="2132856"/>
              <a:ext cx="36004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940152" y="1700808"/>
              <a:ext cx="36004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40152" y="1052736"/>
              <a:ext cx="36004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8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Output Directories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Gerber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檔輸出目錄，會讓你的工作目錄變整齊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3B91-7A5A-43A2-B295-78D6A512C692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 descr="User Preferences Edit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232214" cy="4097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Setup Layout Cross Sections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45638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Setup -&gt; Cross-section</a:t>
            </a:r>
          </a:p>
          <a:p>
            <a:r>
              <a:rPr lang="en-US" altLang="zh-TW" dirty="0" smtClean="0"/>
              <a:t>TOP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BOTTOM</a:t>
            </a:r>
            <a:r>
              <a:rPr lang="zh-TW" altLang="en-US" dirty="0" smtClean="0"/>
              <a:t>不可更改</a:t>
            </a:r>
            <a:endParaRPr lang="en-US" altLang="zh-TW" dirty="0" smtClean="0"/>
          </a:p>
          <a:p>
            <a:r>
              <a:rPr lang="zh-TW" altLang="en-US" dirty="0" smtClean="0"/>
              <a:t>如果要增加或減少層數可按右鍵選</a:t>
            </a:r>
            <a:r>
              <a:rPr lang="en-US" altLang="zh-TW" dirty="0" smtClean="0"/>
              <a:t>Add Layer Above/Below</a:t>
            </a:r>
          </a:p>
          <a:p>
            <a:r>
              <a:rPr lang="zh-TW" altLang="en-US" dirty="0" smtClean="0"/>
              <a:t>並將名字改成和使用的</a:t>
            </a:r>
            <a:r>
              <a:rPr lang="en-US" altLang="zh-TW" dirty="0" smtClean="0"/>
              <a:t>Package Symbol</a:t>
            </a:r>
            <a:r>
              <a:rPr lang="zh-TW" altLang="en-US" dirty="0" smtClean="0"/>
              <a:t>的層數相同</a:t>
            </a:r>
            <a:endParaRPr lang="en-US" altLang="zh-TW" dirty="0" smtClean="0"/>
          </a:p>
          <a:p>
            <a:r>
              <a:rPr lang="zh-TW" altLang="en-US" dirty="0" smtClean="0"/>
              <a:t>也可以選擇</a:t>
            </a:r>
            <a:r>
              <a:rPr lang="en-US" altLang="zh-TW" dirty="0" smtClean="0"/>
              <a:t>Negative Artwork</a:t>
            </a:r>
          </a:p>
          <a:p>
            <a:r>
              <a:rPr lang="zh-TW" altLang="en-US" dirty="0" smtClean="0"/>
              <a:t>如果要更改顏色</a:t>
            </a:r>
            <a:endParaRPr lang="en-US" altLang="zh-TW" dirty="0" smtClean="0"/>
          </a:p>
          <a:p>
            <a:r>
              <a:rPr lang="en-US" altLang="zh-TW" dirty="0" smtClean="0"/>
              <a:t>Display -&gt; Color/Visibility</a:t>
            </a:r>
          </a:p>
          <a:p>
            <a:r>
              <a:rPr lang="zh-TW" altLang="en-US" dirty="0" smtClean="0"/>
              <a:t>先在下面的調色盤選好顏色後</a:t>
            </a:r>
            <a:endParaRPr lang="en-US" altLang="zh-TW" dirty="0" smtClean="0"/>
          </a:p>
          <a:p>
            <a:r>
              <a:rPr lang="zh-TW" altLang="en-US" dirty="0" smtClean="0"/>
              <a:t>再點上面想要改變的顏色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E37-FF29-41CC-9397-15B49117B80F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09120"/>
            <a:ext cx="4608512" cy="1664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11" y="1628800"/>
            <a:ext cx="314325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3664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7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Edit Modes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Edit</a:t>
            </a:r>
          </a:p>
          <a:p>
            <a:pPr lvl="1"/>
            <a:r>
              <a:rPr lang="zh-TW" altLang="en-US" dirty="0"/>
              <a:t>適合</a:t>
            </a:r>
            <a:r>
              <a:rPr lang="zh-TW" altLang="en-US" dirty="0" smtClean="0"/>
              <a:t>作</a:t>
            </a:r>
            <a:r>
              <a:rPr lang="en-US" altLang="zh-TW" dirty="0" smtClean="0"/>
              <a:t>placement</a:t>
            </a:r>
          </a:p>
          <a:p>
            <a:pPr lvl="1"/>
            <a:r>
              <a:rPr lang="zh-TW" altLang="en-US" dirty="0"/>
              <a:t>適合</a:t>
            </a:r>
            <a:r>
              <a:rPr lang="zh-TW" altLang="en-US" dirty="0" smtClean="0"/>
              <a:t>作</a:t>
            </a:r>
            <a:r>
              <a:rPr lang="en-US" altLang="zh-TW" dirty="0" smtClean="0"/>
              <a:t>routing</a:t>
            </a:r>
            <a:r>
              <a:rPr lang="zh-TW" altLang="en-US" dirty="0" smtClean="0"/>
              <a:t>微</a:t>
            </a:r>
            <a:r>
              <a:rPr lang="zh-TW" altLang="en-US" dirty="0"/>
              <a:t>調</a:t>
            </a:r>
            <a:endParaRPr lang="en-US" altLang="zh-TW" dirty="0" smtClean="0"/>
          </a:p>
          <a:p>
            <a:r>
              <a:rPr lang="en-US" altLang="zh-TW" dirty="0" smtClean="0"/>
              <a:t>Etch Edit</a:t>
            </a:r>
          </a:p>
          <a:p>
            <a:pPr lvl="1"/>
            <a:r>
              <a:rPr lang="zh-TW" altLang="en-US" dirty="0"/>
              <a:t>適</a:t>
            </a:r>
            <a:r>
              <a:rPr lang="zh-TW" altLang="en-US" dirty="0" smtClean="0"/>
              <a:t>合作</a:t>
            </a:r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Placement Edit</a:t>
            </a:r>
          </a:p>
          <a:p>
            <a:pPr lvl="1"/>
            <a:r>
              <a:rPr lang="zh-TW" altLang="en-US" dirty="0" smtClean="0"/>
              <a:t>適</a:t>
            </a:r>
            <a:r>
              <a:rPr lang="zh-TW" altLang="en-US" dirty="0"/>
              <a:t>合作</a:t>
            </a:r>
            <a:r>
              <a:rPr lang="en-US" altLang="zh-TW" dirty="0"/>
              <a:t>placement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4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Design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設定格子點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單位和板子大小</a:t>
            </a:r>
            <a:endParaRPr lang="en-US" altLang="zh-TW" sz="2400" dirty="0" smtClean="0"/>
          </a:p>
          <a:p>
            <a:r>
              <a:rPr lang="en-US" altLang="zh-TW" sz="2400" dirty="0" smtClean="0"/>
              <a:t>Setup -&gt; Design Parameters</a:t>
            </a:r>
          </a:p>
          <a:p>
            <a:r>
              <a:rPr lang="zh-TW" altLang="en-US" sz="2400" dirty="0"/>
              <a:t>單位固定用</a:t>
            </a:r>
            <a:r>
              <a:rPr lang="en-US" altLang="zh-TW" sz="2400" dirty="0" smtClean="0"/>
              <a:t>Mils, </a:t>
            </a:r>
            <a:r>
              <a:rPr lang="en-US" altLang="zh-TW" sz="2400" dirty="0" err="1" smtClean="0"/>
              <a:t>Accuarcy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1</a:t>
            </a:r>
          </a:p>
          <a:p>
            <a:r>
              <a:rPr lang="en-US" altLang="zh-TW" sz="2400" dirty="0" smtClean="0"/>
              <a:t>Size</a:t>
            </a:r>
            <a:r>
              <a:rPr lang="zh-TW" altLang="en-US" sz="2400" dirty="0" smtClean="0"/>
              <a:t>：可選</a:t>
            </a:r>
            <a:r>
              <a:rPr lang="en-US" altLang="zh-TW" sz="2400" dirty="0" smtClean="0"/>
              <a:t>ABCD(D</a:t>
            </a:r>
            <a:r>
              <a:rPr lang="zh-TW" altLang="en-US" sz="2400" dirty="0" smtClean="0"/>
              <a:t>最大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Extents</a:t>
            </a:r>
            <a:r>
              <a:rPr lang="zh-TW" altLang="en-US" sz="2400" dirty="0" smtClean="0"/>
              <a:t>為</a:t>
            </a:r>
            <a:r>
              <a:rPr lang="zh-TW" altLang="en-US" sz="2400" dirty="0"/>
              <a:t>繼續向外伸展</a:t>
            </a:r>
            <a:endParaRPr lang="en-US" altLang="zh-TW" sz="2400" dirty="0" smtClean="0"/>
          </a:p>
          <a:p>
            <a:r>
              <a:rPr lang="en-US" altLang="zh-TW" sz="2400" dirty="0" smtClean="0"/>
              <a:t>Grids</a:t>
            </a:r>
            <a:r>
              <a:rPr lang="zh-TW" altLang="en-US" sz="2400" dirty="0" smtClean="0"/>
              <a:t>記得要勾選</a:t>
            </a:r>
            <a:r>
              <a:rPr lang="en-US" altLang="zh-TW" sz="2400" dirty="0" smtClean="0"/>
              <a:t>Grids on, </a:t>
            </a:r>
            <a:r>
              <a:rPr lang="zh-TW" altLang="en-US" sz="2400" dirty="0" smtClean="0"/>
              <a:t>並設定格子點大小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可隨需要調整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724D-BAA0-440B-977D-421292D59006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292080" y="4149080"/>
            <a:ext cx="3412519" cy="2116663"/>
            <a:chOff x="409947" y="1844824"/>
            <a:chExt cx="7349480" cy="4558619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47" y="1844824"/>
              <a:ext cx="7349480" cy="45586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2627784" y="4561681"/>
              <a:ext cx="792088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057650" y="4633689"/>
              <a:ext cx="33945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4397102" y="4849713"/>
              <a:ext cx="6480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5311187" y="1196752"/>
            <a:ext cx="2756930" cy="2829694"/>
            <a:chOff x="5895975" y="23242"/>
            <a:chExt cx="3248025" cy="33337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75" y="23242"/>
              <a:ext cx="3248025" cy="3333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橢圓 7"/>
            <p:cNvSpPr/>
            <p:nvPr/>
          </p:nvSpPr>
          <p:spPr>
            <a:xfrm>
              <a:off x="6372200" y="1052736"/>
              <a:ext cx="2304256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444208" y="2204864"/>
              <a:ext cx="2592288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0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67544" y="2886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Import Netlist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接著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做好的</a:t>
            </a:r>
            <a:r>
              <a:rPr lang="en-US" altLang="zh-TW" dirty="0" err="1" smtClean="0"/>
              <a:t>.net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File -&gt; Import -&gt; Logic</a:t>
            </a:r>
          </a:p>
          <a:p>
            <a:r>
              <a:rPr lang="zh-TW" altLang="en-US" dirty="0" smtClean="0"/>
              <a:t>直接打開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的子頁面</a:t>
            </a:r>
            <a:endParaRPr lang="en-US" altLang="zh-TW" dirty="0" smtClean="0"/>
          </a:p>
          <a:p>
            <a:r>
              <a:rPr lang="zh-TW" altLang="en-US" dirty="0" smtClean="0"/>
              <a:t>照圖上設定</a:t>
            </a:r>
            <a:endParaRPr lang="en-US" altLang="zh-TW" dirty="0" smtClean="0"/>
          </a:p>
          <a:p>
            <a:r>
              <a:rPr lang="zh-TW" altLang="en-US" dirty="0" smtClean="0"/>
              <a:t>檔案選擇你要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.net</a:t>
            </a:r>
            <a:endParaRPr lang="en-US" altLang="zh-TW" dirty="0" smtClean="0"/>
          </a:p>
          <a:p>
            <a:r>
              <a:rPr lang="zh-TW" altLang="en-US" dirty="0" smtClean="0"/>
              <a:t>最後按</a:t>
            </a:r>
            <a:r>
              <a:rPr lang="en-US" altLang="zh-TW" dirty="0" smtClean="0"/>
              <a:t>Import Other</a:t>
            </a:r>
          </a:p>
          <a:p>
            <a:r>
              <a:rPr lang="zh-TW" altLang="en-US" dirty="0" smtClean="0"/>
              <a:t>成功會出現上圖的視窗</a:t>
            </a:r>
            <a:r>
              <a:rPr lang="en-US" altLang="zh-TW" dirty="0" smtClean="0"/>
              <a:t>,</a:t>
            </a:r>
            <a:r>
              <a:rPr lang="zh-TW" altLang="en-US" dirty="0" smtClean="0"/>
              <a:t> 失敗則會跳出失敗的原因</a:t>
            </a:r>
            <a:endParaRPr lang="en-US" altLang="zh-TW" dirty="0" smtClean="0"/>
          </a:p>
          <a:p>
            <a:r>
              <a:rPr lang="zh-TW" altLang="en-US" dirty="0" smtClean="0"/>
              <a:t>更正後重新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直到成功</a:t>
            </a:r>
            <a:endParaRPr lang="en-US" altLang="zh-TW" dirty="0" smtClean="0"/>
          </a:p>
          <a:p>
            <a:r>
              <a:rPr lang="en-US" altLang="zh-TW" dirty="0" smtClean="0"/>
              <a:t>Import</a:t>
            </a:r>
            <a:r>
              <a:rPr lang="zh-TW" altLang="en-US" dirty="0" smtClean="0"/>
              <a:t>成功後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畫面上還是沒有任何元件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正常</a:t>
            </a:r>
            <a:r>
              <a:rPr lang="zh-TW" altLang="en-US" dirty="0">
                <a:sym typeface="Wingdings" pitchFamily="2" charset="2"/>
              </a:rPr>
              <a:t>，</a:t>
            </a:r>
            <a:r>
              <a:rPr lang="zh-TW" altLang="en-US" dirty="0" smtClean="0">
                <a:sym typeface="Wingdings" pitchFamily="2" charset="2"/>
              </a:rPr>
              <a:t>不要驚慌</a:t>
            </a:r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en-US" alt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FAA-8F85-4CF3-85AA-1E49423593FE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72282"/>
            <a:ext cx="2640335" cy="1248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2" name="群組 7"/>
          <p:cNvGrpSpPr/>
          <p:nvPr/>
        </p:nvGrpSpPr>
        <p:grpSpPr>
          <a:xfrm>
            <a:off x="4644008" y="1700808"/>
            <a:ext cx="4176464" cy="2232248"/>
            <a:chOff x="3779911" y="356443"/>
            <a:chExt cx="4676775" cy="2486025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1" y="356443"/>
              <a:ext cx="4676775" cy="24860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橢圓 3"/>
            <p:cNvSpPr/>
            <p:nvPr/>
          </p:nvSpPr>
          <p:spPr>
            <a:xfrm>
              <a:off x="7456090" y="764704"/>
              <a:ext cx="851004" cy="7128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588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佈景主題</vt:lpstr>
      <vt:lpstr>NCTU IEE 5046 高頻電路設計與實驗 Allegro PCB Editor</vt:lpstr>
      <vt:lpstr>Related EDA tools</vt:lpstr>
      <vt:lpstr>New PCB design in PCB Editor</vt:lpstr>
      <vt:lpstr>Setup Search Paths</vt:lpstr>
      <vt:lpstr>Setup Output Directories</vt:lpstr>
      <vt:lpstr>Setup Layout Cross Sections</vt:lpstr>
      <vt:lpstr>Three Edit Modes</vt:lpstr>
      <vt:lpstr>Setup Design Parameters</vt:lpstr>
      <vt:lpstr>Import Netlist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2012-07-24T09:29:21Z</dcterms:modified>
</cp:coreProperties>
</file>