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4" r:id="rId3"/>
    <p:sldId id="315" r:id="rId4"/>
    <p:sldId id="316" r:id="rId5"/>
    <p:sldId id="317" r:id="rId6"/>
    <p:sldId id="318" r:id="rId7"/>
    <p:sldId id="322" r:id="rId8"/>
    <p:sldId id="321" r:id="rId9"/>
    <p:sldId id="274" r:id="rId10"/>
    <p:sldId id="319" r:id="rId11"/>
    <p:sldId id="320" r:id="rId12"/>
    <p:sldId id="27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8" autoAdjust="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3632-5750-4AA9-865B-87F4E62B0885}" type="datetimeFigureOut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2BFD1-186B-4E46-B83D-6A59B3019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E2C-FC8B-410C-B4B6-FC6D455861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1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4B4D-0F73-4D23-82F4-F255DFC2232F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95A3-462D-433F-B716-D61C8B5E01A1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</a:t>
            </a:r>
            <a:r>
              <a:rPr lang="zh-TW" altLang="en-US" dirty="0" smtClean="0"/>
              <a:t>輯母片文字樣</a:t>
            </a:r>
            <a:r>
              <a:rPr lang="zh-TW" altLang="en-US" dirty="0" smtClean="0"/>
              <a:t>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</a:t>
            </a:r>
            <a:r>
              <a:rPr lang="zh-TW" altLang="en-US" dirty="0" smtClean="0"/>
              <a:t>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E381-530F-4ED6-9EE8-0A35A5F29F94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2A6-8599-4025-B970-61D692591892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BB3C-098D-4739-8822-072145749F7E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2B3D-0BB9-412C-8D3F-25F6A1665946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8FB6-A41A-4B5C-AABE-70ECE2BBDFA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058B-566B-4E1F-833D-7BA54C4EDFC2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8476-D63C-49E8-B0D3-F8F4F9965B6C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3FD9-D83A-4AA1-A588-2B84BFF4F2D3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361B-0D15-461E-A9C5-F22BE1325695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771800" y="6464369"/>
            <a:ext cx="3642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smtClean="0"/>
              <a:t>Allegro – Package</a:t>
            </a:r>
            <a:r>
              <a:rPr lang="en-US" altLang="zh-TW" sz="1200" baseline="0" dirty="0" smtClean="0"/>
              <a:t> Symbols © 2012 RFVLSI LAB, NCTU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Allegro PCB </a:t>
            </a:r>
            <a:r>
              <a:rPr lang="en-US" altLang="zh-TW" dirty="0" smtClean="0"/>
              <a:t>Editor -</a:t>
            </a:r>
            <a:br>
              <a:rPr lang="en-US" altLang="zh-TW" dirty="0" smtClean="0"/>
            </a:br>
            <a:r>
              <a:rPr lang="en-US" altLang="zh-TW" dirty="0" smtClean="0"/>
              <a:t>Create Package Symbol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Lecturer: Professor Yu-</a:t>
            </a:r>
            <a:r>
              <a:rPr lang="en-US" altLang="zh-TW" sz="2800" dirty="0" err="1"/>
              <a:t>Jiu</a:t>
            </a:r>
            <a:r>
              <a:rPr lang="en-US" altLang="zh-TW" sz="2800" dirty="0"/>
              <a:t> Wang</a:t>
            </a:r>
          </a:p>
          <a:p>
            <a:r>
              <a:rPr lang="en-US" altLang="zh-TW" sz="2800" dirty="0"/>
              <a:t>TA: </a:t>
            </a:r>
            <a:r>
              <a:rPr lang="zh-TW" altLang="en-US" sz="2800" dirty="0"/>
              <a:t>李道一</a:t>
            </a:r>
            <a:r>
              <a:rPr lang="en-US" altLang="zh-TW" sz="2800" dirty="0"/>
              <a:t>michael@rfvlsi.ee.nctu.edu.tw</a:t>
            </a:r>
          </a:p>
          <a:p>
            <a:r>
              <a:rPr lang="en-US" altLang="zh-TW" sz="2800"/>
              <a:t>Document coauthor: Jon-Jin Chen</a:t>
            </a:r>
            <a:endParaRPr lang="en-US" altLang="zh-TW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2C0-F463-4FF1-A53A-DAD26825540E}" type="datetime1">
              <a:rPr lang="zh-TW" altLang="en-US" smtClean="0"/>
              <a:t>2012/7/24</a:t>
            </a:fld>
            <a:endParaRPr lang="zh-TW" alt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Assign Reference Designator (RefDes)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Device Type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Ref Des</a:t>
            </a:r>
          </a:p>
          <a:p>
            <a:r>
              <a:rPr lang="en-US" altLang="zh-TW" dirty="0" smtClean="0"/>
              <a:t>Add -&gt; Text (</a:t>
            </a:r>
            <a:r>
              <a:rPr lang="zh-TW" altLang="en-US" dirty="0" smtClean="0"/>
              <a:t>任意字串</a:t>
            </a:r>
            <a:r>
              <a:rPr lang="en-US" altLang="zh-TW" dirty="0" smtClean="0"/>
              <a:t>e.g. J*)</a:t>
            </a:r>
          </a:p>
          <a:p>
            <a:r>
              <a:rPr lang="zh-TW" altLang="en-US" dirty="0" smtClean="0"/>
              <a:t>在右邊</a:t>
            </a:r>
            <a:r>
              <a:rPr lang="en-US" altLang="zh-TW" dirty="0" smtClean="0"/>
              <a:t>Option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Device Type/ </a:t>
            </a:r>
            <a:r>
              <a:rPr lang="en-US" altLang="zh-TW" dirty="0" err="1" smtClean="0"/>
              <a:t>Silkscreen_Top</a:t>
            </a:r>
            <a:r>
              <a:rPr lang="zh-TW" altLang="en-US" dirty="0" smtClean="0"/>
              <a:t>放在</a:t>
            </a:r>
            <a:r>
              <a:rPr lang="zh-TW" altLang="en-US" dirty="0" smtClean="0"/>
              <a:t>第一個</a:t>
            </a:r>
            <a:r>
              <a:rPr lang="en-US" altLang="zh-TW" dirty="0" smtClean="0"/>
              <a:t>pin</a:t>
            </a:r>
            <a:endParaRPr lang="en-US" altLang="zh-TW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BD79-998B-421E-89A8-928CA3CA217A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71" y="4941168"/>
            <a:ext cx="2497253" cy="118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17" y="1600200"/>
            <a:ext cx="37951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Package Boundaries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 smtClean="0"/>
              <a:t>擇</a:t>
            </a:r>
            <a:r>
              <a:rPr lang="en-US" altLang="zh-TW" dirty="0" smtClean="0"/>
              <a:t>Setup -&gt; Areas -&gt; Package </a:t>
            </a:r>
            <a:r>
              <a:rPr lang="en-US" altLang="zh-TW" dirty="0" err="1" smtClean="0"/>
              <a:t>Boudarys</a:t>
            </a:r>
            <a:r>
              <a:rPr lang="zh-TW" altLang="en-US" dirty="0" smtClean="0"/>
              <a:t> 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選矩形            把整個元件包起來</a:t>
            </a:r>
            <a:r>
              <a:rPr lang="en-US" altLang="zh-TW" dirty="0" smtClean="0"/>
              <a:t>(Pin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389B-AA5A-467E-8D5D-48D7E5744E4B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49799"/>
            <a:ext cx="576064" cy="5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49240"/>
            <a:ext cx="45624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55776" y="3645024"/>
            <a:ext cx="4176464" cy="20882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3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Create Device File and Symbol (*.</a:t>
            </a:r>
            <a:r>
              <a:rPr lang="en-US" altLang="zh-TW" dirty="0" err="1" smtClean="0"/>
              <a:t>psm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存</a:t>
            </a:r>
            <a:r>
              <a:rPr lang="zh-TW" altLang="en-US" dirty="0" smtClean="0"/>
              <a:t>檔</a:t>
            </a:r>
            <a:r>
              <a:rPr lang="en-US" altLang="zh-TW" dirty="0" smtClean="0"/>
              <a:t>: File -&gt; Save</a:t>
            </a:r>
          </a:p>
          <a:p>
            <a:r>
              <a:rPr lang="zh-TW" altLang="en-US" dirty="0" smtClean="0"/>
              <a:t>製作元件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 -&gt; Create Device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8071-DB13-4FB4-BA03-78B27A77E37C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97" y="1772816"/>
            <a:ext cx="40671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Symbol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category of footprints:</a:t>
            </a:r>
          </a:p>
          <a:p>
            <a:pPr lvl="1"/>
            <a:r>
              <a:rPr lang="en-US" altLang="zh-TW" dirty="0" smtClean="0"/>
              <a:t>SMT – Surface </a:t>
            </a:r>
            <a:r>
              <a:rPr lang="en-US" altLang="zh-TW" dirty="0"/>
              <a:t>Mount Technology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 – Through Hole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4612-7DAD-41D0-8156-521ADD45D7FF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1026" name="Picture 2" descr="http://upload.wikimedia.org/wikipedia/commons/thumb/6/6b/Smt_closeup.jpg/220px-Smt_clos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2952328" cy="23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0/0f/MOS6581_chtaube061229.jpg/220px-MOS6581_chtaube0612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9463"/>
            <a:ext cx="3240360" cy="23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4048" y="5930566"/>
            <a:ext cx="32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Surface </a:t>
            </a:r>
            <a:r>
              <a:rPr lang="en-US" altLang="zh-TW" dirty="0"/>
              <a:t>Mount Technology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9735" y="5930566"/>
            <a:ext cx="145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Through Hole</a:t>
            </a:r>
            <a:endParaRPr lang="zh-TW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Package </a:t>
            </a:r>
            <a:r>
              <a:rPr lang="en-US" altLang="zh-TW" dirty="0"/>
              <a:t>Symbol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Menu -&gt; File -&gt; New</a:t>
            </a:r>
          </a:p>
          <a:p>
            <a:r>
              <a:rPr lang="en-US" altLang="zh-TW" dirty="0" smtClean="0"/>
              <a:t>Remember to save package symbol at $</a:t>
            </a:r>
            <a:r>
              <a:rPr lang="en-US" altLang="zh-TW" dirty="0" err="1" smtClean="0"/>
              <a:t>psmpath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58F6-3FAA-42EF-AE91-C8A2A4B261C8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2" y="2839244"/>
            <a:ext cx="3990975" cy="20478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Basic Environment Setup</a:t>
            </a:r>
            <a:endParaRPr lang="zh-TW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Menu-&gt; Setup -&gt; Design Parameters</a:t>
            </a:r>
          </a:p>
          <a:p>
            <a:r>
              <a:rPr lang="en-US" altLang="zh-TW" dirty="0" smtClean="0"/>
              <a:t>Grid</a:t>
            </a:r>
          </a:p>
          <a:p>
            <a:pPr lvl="1"/>
            <a:r>
              <a:rPr lang="en-US" altLang="zh-TW" dirty="0" smtClean="0"/>
              <a:t>Turn on</a:t>
            </a:r>
          </a:p>
          <a:p>
            <a:pPr lvl="1"/>
            <a:r>
              <a:rPr lang="en-US" altLang="zh-TW" dirty="0" smtClean="0"/>
              <a:t>1 mil</a:t>
            </a:r>
          </a:p>
          <a:p>
            <a:r>
              <a:rPr lang="en-US" altLang="zh-TW" dirty="0" smtClean="0"/>
              <a:t>Units</a:t>
            </a:r>
          </a:p>
          <a:p>
            <a:pPr lvl="1"/>
            <a:r>
              <a:rPr lang="en-US" altLang="zh-TW" dirty="0" smtClean="0"/>
              <a:t>Use English units (mil) to avoid conversion errors</a:t>
            </a:r>
          </a:p>
          <a:p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D33-1DE2-44C0-8C37-DA391E104F1E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19" name="Content Placeholder 18" descr="Design Parameter Editor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80685"/>
            <a:ext cx="4038600" cy="41649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41" y="2996952"/>
            <a:ext cx="443483" cy="44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9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 For Datasheet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Digikey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http://www.digikey.com</a:t>
            </a:r>
            <a:endParaRPr lang="en-US" altLang="zh-TW" dirty="0" smtClean="0"/>
          </a:p>
          <a:p>
            <a:r>
              <a:rPr lang="en-US" altLang="zh-TW" dirty="0" smtClean="0"/>
              <a:t>Mouser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www.mouser.com</a:t>
            </a:r>
            <a:endParaRPr lang="en-US" altLang="zh-TW" dirty="0" smtClean="0"/>
          </a:p>
          <a:p>
            <a:r>
              <a:rPr lang="en-US" altLang="zh-TW" dirty="0" smtClean="0"/>
              <a:t>Extract Dimensions</a:t>
            </a:r>
          </a:p>
          <a:p>
            <a:pPr lvl="1"/>
            <a:r>
              <a:rPr lang="en-US" altLang="zh-TW" dirty="0" smtClean="0"/>
              <a:t>Use professional version of Adobe Acrobat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Autocad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 hand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4441-DB1D-4BD9-81E5-37D0CBF6AF16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Through Hole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Using: Murata PV 37 Series</a:t>
            </a:r>
          </a:p>
          <a:p>
            <a:r>
              <a:rPr lang="en-US" altLang="zh-TW" dirty="0" smtClean="0"/>
              <a:t>Be careful of the units</a:t>
            </a:r>
          </a:p>
          <a:p>
            <a:r>
              <a:rPr lang="en-US" altLang="zh-TW" dirty="0" smtClean="0"/>
              <a:t>Define pin numbers as datasheet suggests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1072-5C51-4343-8670-97BF44318A8D}" type="datetime1">
              <a:rPr lang="zh-TW" altLang="en-US" smtClean="0"/>
              <a:t>2012/7/24</a:t>
            </a:fld>
            <a:endParaRPr lang="zh-TW" alt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7" y="3356992"/>
            <a:ext cx="4520793" cy="302433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Through Hole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Steps:</a:t>
            </a:r>
          </a:p>
          <a:p>
            <a:pPr lvl="1"/>
            <a:r>
              <a:rPr lang="en-US" altLang="zh-TW" dirty="0" smtClean="0"/>
              <a:t>Define Origin</a:t>
            </a:r>
          </a:p>
          <a:p>
            <a:pPr lvl="2"/>
            <a:r>
              <a:rPr lang="en-US" altLang="zh-TW" dirty="0" smtClean="0"/>
              <a:t>Center of n-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pin</a:t>
            </a:r>
          </a:p>
          <a:p>
            <a:pPr lvl="2"/>
            <a:r>
              <a:rPr lang="en-US" altLang="zh-TW" dirty="0" smtClean="0"/>
              <a:t>Package Edge</a:t>
            </a:r>
          </a:p>
          <a:p>
            <a:pPr lvl="2"/>
            <a:r>
              <a:rPr lang="en-US" altLang="zh-TW" dirty="0" smtClean="0"/>
              <a:t>Change origin dynamically for convenience</a:t>
            </a:r>
          </a:p>
          <a:p>
            <a:pPr lvl="1"/>
            <a:r>
              <a:rPr lang="en-US" altLang="zh-TW" dirty="0" smtClean="0"/>
              <a:t>Write down dimensions on a draft paper first</a:t>
            </a:r>
          </a:p>
          <a:p>
            <a:pPr lvl="1"/>
            <a:r>
              <a:rPr lang="en-US" altLang="zh-TW" dirty="0" smtClean="0"/>
              <a:t>Prepare pad-stack with pad designer</a:t>
            </a:r>
          </a:p>
          <a:p>
            <a:pPr lvl="2"/>
            <a:r>
              <a:rPr lang="en-US" altLang="zh-TW" dirty="0" smtClean="0"/>
              <a:t>Configure drill holes on pad-stack</a:t>
            </a:r>
          </a:p>
          <a:p>
            <a:pPr lvl="1"/>
            <a:r>
              <a:rPr lang="en-US" altLang="zh-TW" dirty="0" smtClean="0"/>
              <a:t>Place Pads</a:t>
            </a:r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1A5A-C7F0-4C6B-8744-D8BDF2B152F7}" type="datetime1">
              <a:rPr lang="zh-TW" altLang="en-US" smtClean="0"/>
              <a:t>2012/7/24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90" y="1188069"/>
            <a:ext cx="2730996" cy="236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6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Place Pins for a Symbol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Pin</a:t>
            </a:r>
            <a:r>
              <a:rPr lang="zh-TW" altLang="en-US" dirty="0" smtClean="0"/>
              <a:t>放到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Layout -&gt; Pins</a:t>
            </a:r>
          </a:p>
          <a:p>
            <a:r>
              <a:rPr lang="zh-TW" altLang="en-US" dirty="0" smtClean="0"/>
              <a:t>從右邊的</a:t>
            </a:r>
            <a:r>
              <a:rPr lang="en-US" altLang="zh-TW" dirty="0" smtClean="0"/>
              <a:t>option</a:t>
            </a:r>
            <a:r>
              <a:rPr lang="zh-TW" altLang="en-US" dirty="0" smtClean="0"/>
              <a:t>選擇要用的</a:t>
            </a:r>
            <a:r>
              <a:rPr lang="en-US" altLang="zh-TW" dirty="0" err="1" smtClean="0"/>
              <a:t>Padstack</a:t>
            </a:r>
            <a:endParaRPr lang="en-US" altLang="zh-TW" dirty="0" smtClean="0"/>
          </a:p>
          <a:p>
            <a:r>
              <a:rPr lang="en-US" altLang="zh-TW" dirty="0" smtClean="0"/>
              <a:t>Manually assign  coordinate for accuracy</a:t>
            </a:r>
          </a:p>
          <a:p>
            <a:pPr lvl="1"/>
            <a:r>
              <a:rPr lang="en-US" altLang="zh-TW" dirty="0" smtClean="0"/>
              <a:t>P : Pick Point </a:t>
            </a:r>
          </a:p>
          <a:p>
            <a:pPr lvl="1"/>
            <a:r>
              <a:rPr lang="en-US" altLang="zh-TW" dirty="0" smtClean="0"/>
              <a:t>A : Toggle Absolute /Relative Mode</a:t>
            </a:r>
            <a:endParaRPr lang="en-US" altLang="zh-TW" dirty="0" smtClean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745-8BF3-43E9-8765-2CDC8F120ACB}" type="datetime1">
              <a:rPr lang="zh-TW" altLang="en-US" smtClean="0"/>
              <a:t>2012/7/24</a:t>
            </a:fld>
            <a:endParaRPr lang="zh-TW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553767" cy="46018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4437112"/>
            <a:ext cx="1512169" cy="59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Pins After 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還有</a:t>
            </a:r>
            <a:r>
              <a:rPr lang="en-US" altLang="zh-TW" dirty="0" smtClean="0"/>
              <a:t>Rotation</a:t>
            </a:r>
            <a:r>
              <a:rPr lang="zh-TW" altLang="en-US" dirty="0" smtClean="0"/>
              <a:t>的角度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選完後再按一次 </a:t>
            </a:r>
            <a:r>
              <a:rPr lang="en-US" altLang="zh-TW" dirty="0" smtClean="0"/>
              <a:t>Layout -&gt; Pins)</a:t>
            </a:r>
          </a:p>
          <a:p>
            <a:pPr lvl="1"/>
            <a:r>
              <a:rPr lang="en-US" altLang="zh-TW" dirty="0" smtClean="0"/>
              <a:t>Use context </a:t>
            </a:r>
            <a:r>
              <a:rPr lang="en-US" altLang="zh-TW" dirty="0"/>
              <a:t>m</a:t>
            </a:r>
            <a:r>
              <a:rPr lang="en-US" altLang="zh-TW" dirty="0" smtClean="0"/>
              <a:t>enu to move, than use context menu again to rotate</a:t>
            </a:r>
            <a:endParaRPr lang="en-US" altLang="zh-TW" dirty="0" smtClean="0"/>
          </a:p>
          <a:p>
            <a:r>
              <a:rPr lang="zh-TW" altLang="en-US" dirty="0" smtClean="0"/>
              <a:t>還有最重要的</a:t>
            </a:r>
            <a:r>
              <a:rPr lang="en-US" altLang="zh-TW" dirty="0" smtClean="0"/>
              <a:t>Pin # </a:t>
            </a:r>
          </a:p>
          <a:p>
            <a:pPr lvl="1"/>
            <a:r>
              <a:rPr lang="zh-TW" altLang="en-US" dirty="0" smtClean="0"/>
              <a:t>要和</a:t>
            </a:r>
            <a:r>
              <a:rPr lang="en-US" altLang="zh-TW" dirty="0" smtClean="0"/>
              <a:t>capture</a:t>
            </a:r>
            <a:r>
              <a:rPr lang="zh-TW" altLang="en-US" dirty="0" smtClean="0"/>
              <a:t>上的腳位一模一樣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Edit text to change Pin #</a:t>
            </a:r>
          </a:p>
          <a:p>
            <a:pPr lvl="2"/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D9F-667F-4E1D-A333-BB1DF3C301D2}" type="datetime1">
              <a:rPr lang="zh-TW" altLang="en-US" smtClean="0"/>
              <a:t>2012/7/24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40310"/>
            <a:ext cx="59464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84984"/>
            <a:ext cx="25241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52" name="Slide Number Placeholder 184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383</Words>
  <Application>Microsoft Office PowerPoint</Application>
  <PresentationFormat>On-screen Show (4:3)</PresentationFormat>
  <Paragraphs>90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佈景主題</vt:lpstr>
      <vt:lpstr>NCTU IEE 5046 高頻電路設計與實驗 Allegro PCB Editor - Create Package Symbol</vt:lpstr>
      <vt:lpstr>Package Symbol</vt:lpstr>
      <vt:lpstr>New Package Symbol</vt:lpstr>
      <vt:lpstr>Basic Environment Setup</vt:lpstr>
      <vt:lpstr>Look For Datasheet</vt:lpstr>
      <vt:lpstr>Through Hole Example</vt:lpstr>
      <vt:lpstr>Through Hole Example</vt:lpstr>
      <vt:lpstr>Place Pins for a Symbol</vt:lpstr>
      <vt:lpstr>Modify Pins After Placement</vt:lpstr>
      <vt:lpstr>Assign Reference Designator (RefDes)</vt:lpstr>
      <vt:lpstr>Assign Package Boundaries</vt:lpstr>
      <vt:lpstr>Create Device File and Symbol (*.psm)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2012-07-24T09:24:03Z</dcterms:modified>
</cp:coreProperties>
</file>