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4"/>
  </p:notesMasterIdLst>
  <p:sldIdLst>
    <p:sldId id="313" r:id="rId2"/>
    <p:sldId id="314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1" autoAdjust="0"/>
    <p:restoredTop sz="94660"/>
  </p:normalViewPr>
  <p:slideViewPr>
    <p:cSldViewPr>
      <p:cViewPr>
        <p:scale>
          <a:sx n="75" d="100"/>
          <a:sy n="75" d="100"/>
        </p:scale>
        <p:origin x="-2052" y="-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85FE1-403C-496D-96A5-1BAC009BB183}" type="datetimeFigureOut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04E2C-FC8B-410C-B4B6-FC6D45586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45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A4B1-51FD-4A1B-B38A-469895A5C165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3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7B53-317E-49B5-BC62-1C1CD30EFB4E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7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CEDF-6C76-4D00-AE96-69DF953EB37C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58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2440-AA7E-4EB1-A38A-72C363A3D68A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56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308-001A-433E-9BBC-7F1D69659C74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23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FAD-0BB6-4817-B089-21B3C08382E7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7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5046-2435-4130-874D-16B9076E4BA3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41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FEB1-2F03-4A43-AC97-8C1DB5610717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89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354A-F712-431D-966E-8B2A4203BA4F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50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208D-F551-4716-8AFD-E95A805E1D68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90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F57F-99D2-40C0-9936-999BAD924F58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5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8CE1F-C66D-4414-B401-59A12CC662D0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23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302433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NCTU IEE 5046</a:t>
            </a:r>
            <a:br>
              <a:rPr lang="en-US" altLang="zh-TW" dirty="0" smtClean="0"/>
            </a:br>
            <a:r>
              <a:rPr lang="zh-TW" altLang="en-US" dirty="0" smtClean="0"/>
              <a:t>高頻電路設計與實驗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Placement in</a:t>
            </a:r>
            <a:br>
              <a:rPr lang="en-US" altLang="zh-TW" dirty="0" smtClean="0"/>
            </a:br>
            <a:r>
              <a:rPr lang="en-US" altLang="zh-TW" dirty="0" smtClean="0"/>
              <a:t>Allegro PCB Editor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34570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/>
              <a:t>Lecturer: Professor Yu-</a:t>
            </a:r>
            <a:r>
              <a:rPr lang="en-US" altLang="zh-TW" sz="2800" dirty="0" err="1"/>
              <a:t>Jiu</a:t>
            </a:r>
            <a:r>
              <a:rPr lang="en-US" altLang="zh-TW" sz="2800" dirty="0"/>
              <a:t> Wang</a:t>
            </a:r>
          </a:p>
          <a:p>
            <a:r>
              <a:rPr lang="en-US" altLang="zh-TW" sz="2800" dirty="0"/>
              <a:t>TA: </a:t>
            </a:r>
            <a:r>
              <a:rPr lang="zh-TW" altLang="en-US" sz="2800" dirty="0"/>
              <a:t>李道一</a:t>
            </a:r>
            <a:r>
              <a:rPr lang="en-US" altLang="zh-TW" sz="2800" dirty="0"/>
              <a:t>michael@rfvlsi.ee.nctu.edu.tw</a:t>
            </a:r>
          </a:p>
          <a:p>
            <a:r>
              <a:rPr lang="en-US" altLang="zh-TW" sz="2800"/>
              <a:t>Document coauthor: Jon-Jin Chen</a:t>
            </a:r>
            <a:endParaRPr lang="en-US" altLang="zh-TW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A1AB-97F0-445B-9E61-79872315A4C0}" type="datetime1">
              <a:rPr lang="zh-TW" altLang="en-US" smtClean="0"/>
              <a:t>2012/7/24</a:t>
            </a:fld>
            <a:endParaRPr lang="zh-TW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 4291B – Impedance Analyzer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E5DB-4C6B-4B5A-84C8-5E156A52BE6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6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Quick</a:t>
            </a:r>
            <a:r>
              <a:rPr lang="zh-TW" altLang="en-US" dirty="0" smtClean="0"/>
              <a:t> </a:t>
            </a:r>
            <a:r>
              <a:rPr lang="en-US" altLang="zh-TW" dirty="0" smtClean="0"/>
              <a:t>Place Components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>
                <a:sym typeface="Wingdings" pitchFamily="2" charset="2"/>
              </a:rPr>
              <a:t>接下來要把元件擺到板子上</a:t>
            </a:r>
            <a:r>
              <a:rPr lang="en-US" altLang="zh-TW" dirty="0">
                <a:sym typeface="Wingdings" pitchFamily="2" charset="2"/>
              </a:rPr>
              <a:t>: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Place -&gt; Quick Place</a:t>
            </a:r>
          </a:p>
          <a:p>
            <a:r>
              <a:rPr lang="zh-TW" altLang="en-US" dirty="0">
                <a:sym typeface="Wingdings" pitchFamily="2" charset="2"/>
              </a:rPr>
              <a:t>選擇</a:t>
            </a:r>
            <a:r>
              <a:rPr lang="en-US" altLang="zh-TW" dirty="0">
                <a:sym typeface="Wingdings" pitchFamily="2" charset="2"/>
              </a:rPr>
              <a:t>Place</a:t>
            </a:r>
            <a:r>
              <a:rPr lang="zh-TW" altLang="en-US" dirty="0">
                <a:sym typeface="Wingdings" pitchFamily="2" charset="2"/>
              </a:rPr>
              <a:t>的方式</a:t>
            </a:r>
            <a:r>
              <a:rPr lang="en-US" altLang="zh-TW" dirty="0">
                <a:sym typeface="Wingdings" pitchFamily="2" charset="2"/>
              </a:rPr>
              <a:t>(</a:t>
            </a:r>
            <a:r>
              <a:rPr lang="zh-TW" altLang="en-US" dirty="0">
                <a:sym typeface="Wingdings" pitchFamily="2" charset="2"/>
              </a:rPr>
              <a:t>一開始選</a:t>
            </a:r>
            <a:r>
              <a:rPr lang="en-US" altLang="zh-TW" dirty="0">
                <a:sym typeface="Wingdings" pitchFamily="2" charset="2"/>
              </a:rPr>
              <a:t>Place all components)</a:t>
            </a:r>
          </a:p>
          <a:p>
            <a:r>
              <a:rPr lang="zh-TW" altLang="en-US" dirty="0">
                <a:sym typeface="Wingdings" pitchFamily="2" charset="2"/>
              </a:rPr>
              <a:t>放在上下左右皆可</a:t>
            </a:r>
            <a:r>
              <a:rPr lang="en-US" altLang="zh-TW" dirty="0">
                <a:sym typeface="Wingdings" pitchFamily="2" charset="2"/>
              </a:rPr>
              <a:t>,</a:t>
            </a:r>
            <a:r>
              <a:rPr lang="zh-TW" altLang="en-US" dirty="0">
                <a:sym typeface="Wingdings" pitchFamily="2" charset="2"/>
              </a:rPr>
              <a:t>並按</a:t>
            </a:r>
            <a:r>
              <a:rPr lang="en-US" altLang="zh-TW" dirty="0">
                <a:sym typeface="Wingdings" pitchFamily="2" charset="2"/>
              </a:rPr>
              <a:t>Place</a:t>
            </a:r>
          </a:p>
          <a:p>
            <a:r>
              <a:rPr lang="zh-TW" altLang="en-US" dirty="0">
                <a:sym typeface="Wingdings" pitchFamily="2" charset="2"/>
              </a:rPr>
              <a:t>如果有沒放到的元件可能是板子不夠大或定義層沒設好</a:t>
            </a:r>
            <a:endParaRPr lang="en-US" altLang="zh-TW" dirty="0">
              <a:sym typeface="Wingdings" pitchFamily="2" charset="2"/>
            </a:endParaRPr>
          </a:p>
          <a:p>
            <a:r>
              <a:rPr lang="zh-TW" altLang="en-US" dirty="0">
                <a:sym typeface="Wingdings" pitchFamily="2" charset="2"/>
              </a:rPr>
              <a:t>最後按</a:t>
            </a:r>
            <a:r>
              <a:rPr lang="en-US" altLang="zh-TW" dirty="0" smtClean="0">
                <a:sym typeface="Wingdings" pitchFamily="2" charset="2"/>
              </a:rPr>
              <a:t>OK</a:t>
            </a:r>
            <a:endParaRPr lang="en-US" altLang="zh-TW" dirty="0">
              <a:sym typeface="Wingdings" pitchFamily="2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FAD-0BB6-4817-B089-21B3C08382E7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8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649438"/>
            <a:ext cx="3333750" cy="3371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9" name="群組 8"/>
          <p:cNvGrpSpPr/>
          <p:nvPr/>
        </p:nvGrpSpPr>
        <p:grpSpPr>
          <a:xfrm>
            <a:off x="5076056" y="1324212"/>
            <a:ext cx="3146301" cy="1096676"/>
            <a:chOff x="2123728" y="5788436"/>
            <a:chExt cx="3146301" cy="1096676"/>
          </a:xfrm>
        </p:grpSpPr>
        <p:pic>
          <p:nvPicPr>
            <p:cNvPr id="10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5788436"/>
              <a:ext cx="3146301" cy="106956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1" name="橢圓 5"/>
            <p:cNvSpPr/>
            <p:nvPr/>
          </p:nvSpPr>
          <p:spPr>
            <a:xfrm>
              <a:off x="2771800" y="6597624"/>
              <a:ext cx="504056" cy="2874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497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0</TotalTime>
  <Words>112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佈景主題</vt:lpstr>
      <vt:lpstr>NCTU IEE 5046 高頻電路設計與實驗 Placement in Allegro PCB Editor</vt:lpstr>
      <vt:lpstr>Quick Place Components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2011-12-15T07:00:08Z</dcterms:created>
  <dcterms:modified xsi:type="dcterms:W3CDTF">2012-07-24T09:29:48Z</dcterms:modified>
</cp:coreProperties>
</file>