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9"/>
  </p:notesMasterIdLst>
  <p:sldIdLst>
    <p:sldId id="313" r:id="rId2"/>
    <p:sldId id="293" r:id="rId3"/>
    <p:sldId id="266" r:id="rId4"/>
    <p:sldId id="271" r:id="rId5"/>
    <p:sldId id="311" r:id="rId6"/>
    <p:sldId id="306" r:id="rId7"/>
    <p:sldId id="29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60"/>
  </p:normalViewPr>
  <p:slideViewPr>
    <p:cSldViewPr>
      <p:cViewPr>
        <p:scale>
          <a:sx n="100" d="100"/>
          <a:sy n="100" d="100"/>
        </p:scale>
        <p:origin x="-133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5FE1-403C-496D-96A5-1BAC009BB183}" type="datetimeFigureOut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04E2C-FC8B-410C-B4B6-FC6D45586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45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A4B1-51FD-4A1B-B38A-469895A5C165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7B53-317E-49B5-BC62-1C1CD30EFB4E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CEDF-6C76-4D00-AE96-69DF953EB37C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58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2440-AA7E-4EB1-A38A-72C363A3D68A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308-001A-433E-9BBC-7F1D69659C74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23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AFAD-0BB6-4817-B089-21B3C08382E7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5046-2435-4130-874D-16B9076E4BA3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41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FEB1-2F03-4A43-AC97-8C1DB5610717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8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354A-F712-431D-966E-8B2A4203BA4F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50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08D-F551-4716-8AFD-E95A805E1D68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90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F57F-99D2-40C0-9936-999BAD924F58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5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CE1F-C66D-4414-B401-59A12CC662D0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EBF7-C0E1-40E2-8435-FB8C153C47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2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302433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NCTU IEE 5046</a:t>
            </a:r>
            <a:br>
              <a:rPr lang="en-US" altLang="zh-TW" dirty="0" smtClean="0"/>
            </a:br>
            <a:r>
              <a:rPr lang="zh-TW" altLang="en-US" dirty="0" smtClean="0"/>
              <a:t>高頻電路設計與實驗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mtClean="0"/>
              <a:t>Routing in Allegro </a:t>
            </a:r>
            <a:r>
              <a:rPr lang="en-US" altLang="zh-TW" dirty="0" smtClean="0"/>
              <a:t>PCB Editor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dirty="0"/>
              <a:t>Lecturer: Professor Yu-</a:t>
            </a:r>
            <a:r>
              <a:rPr lang="en-US" altLang="zh-TW" sz="2800" dirty="0" err="1"/>
              <a:t>Jiu</a:t>
            </a:r>
            <a:r>
              <a:rPr lang="en-US" altLang="zh-TW" sz="2800" dirty="0"/>
              <a:t> Wang</a:t>
            </a:r>
          </a:p>
          <a:p>
            <a:r>
              <a:rPr lang="en-US" altLang="zh-TW" sz="2800" dirty="0"/>
              <a:t>TA: </a:t>
            </a:r>
            <a:r>
              <a:rPr lang="zh-TW" altLang="en-US" sz="2800" dirty="0"/>
              <a:t>李道一</a:t>
            </a:r>
            <a:r>
              <a:rPr lang="en-US" altLang="zh-TW" sz="2800" dirty="0"/>
              <a:t>michael@rfvlsi.ee.nctu.edu.tw</a:t>
            </a:r>
          </a:p>
          <a:p>
            <a:r>
              <a:rPr lang="en-US" altLang="zh-TW" sz="2800"/>
              <a:t>Document coauthor: Jon-Jin Chen</a:t>
            </a:r>
            <a:endParaRPr lang="en-US" altLang="zh-TW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A1AB-97F0-445B-9E61-79872315A4C0}" type="datetime1">
              <a:rPr lang="zh-TW" altLang="en-US" smtClean="0"/>
              <a:t>2012/7/24</a:t>
            </a:fld>
            <a:endParaRPr lang="zh-TW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HP 4291B – Impedance Analyzer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AE5DB-4C6B-4B5A-84C8-5E156A52BE6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6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Specify Via Padstacks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從</a:t>
            </a:r>
            <a:r>
              <a:rPr lang="en-US" altLang="zh-TW" dirty="0" smtClean="0"/>
              <a:t>Constraint Manager</a:t>
            </a:r>
            <a:r>
              <a:rPr lang="zh-TW" altLang="en-US" dirty="0" smtClean="0"/>
              <a:t>開</a:t>
            </a:r>
            <a:endParaRPr lang="en-US" altLang="zh-TW" dirty="0" smtClean="0"/>
          </a:p>
          <a:p>
            <a:r>
              <a:rPr lang="zh-TW" altLang="en-US" dirty="0" smtClean="0"/>
              <a:t>選取</a:t>
            </a:r>
            <a:r>
              <a:rPr lang="en-US" altLang="zh-TW" dirty="0" err="1" smtClean="0"/>
              <a:t>padstack</a:t>
            </a:r>
            <a:r>
              <a:rPr lang="zh-TW" altLang="en-US" dirty="0" smtClean="0"/>
              <a:t>，可為貫孔或埋</a:t>
            </a:r>
            <a:endParaRPr lang="en-US" altLang="zh-TW" dirty="0" smtClean="0"/>
          </a:p>
          <a:p>
            <a:r>
              <a:rPr lang="en-US" altLang="zh-TW" dirty="0"/>
              <a:t>Setup -&gt;  Constraints -&gt;  </a:t>
            </a:r>
            <a:r>
              <a:rPr lang="en-US" altLang="zh-TW" dirty="0" smtClean="0"/>
              <a:t>Physical</a:t>
            </a:r>
            <a:r>
              <a:rPr lang="zh-TW" altLang="en-US" dirty="0" smtClean="0"/>
              <a:t> 點選</a:t>
            </a:r>
            <a:r>
              <a:rPr lang="en-US" altLang="zh-TW" dirty="0" err="1"/>
              <a:t>Vias</a:t>
            </a:r>
            <a:r>
              <a:rPr lang="zh-TW" altLang="en-US" dirty="0"/>
              <a:t>欄的</a:t>
            </a:r>
            <a:r>
              <a:rPr lang="en-US" altLang="zh-TW" dirty="0"/>
              <a:t>via</a:t>
            </a:r>
            <a:r>
              <a:rPr lang="zh-TW" altLang="en-US" dirty="0"/>
              <a:t>兩下</a:t>
            </a:r>
            <a:r>
              <a:rPr lang="en-US" altLang="zh-TW" dirty="0"/>
              <a:t>,</a:t>
            </a:r>
            <a:r>
              <a:rPr lang="zh-TW" altLang="en-US" dirty="0"/>
              <a:t> 改成可用的</a:t>
            </a:r>
            <a:r>
              <a:rPr lang="en-US" altLang="zh-TW" dirty="0" smtClean="0"/>
              <a:t>via</a:t>
            </a:r>
          </a:p>
          <a:p>
            <a:r>
              <a:rPr lang="zh-TW" altLang="en-US" dirty="0" smtClean="0"/>
              <a:t>如果</a:t>
            </a:r>
            <a:r>
              <a:rPr lang="zh-TW" altLang="en-US" dirty="0"/>
              <a:t>沒有可用的就自己從</a:t>
            </a:r>
            <a:r>
              <a:rPr lang="en-US" altLang="zh-TW" dirty="0"/>
              <a:t>pad</a:t>
            </a:r>
            <a:r>
              <a:rPr lang="zh-TW" altLang="en-US" dirty="0"/>
              <a:t> </a:t>
            </a:r>
            <a:r>
              <a:rPr lang="en-US" altLang="zh-TW" dirty="0"/>
              <a:t>designer</a:t>
            </a:r>
            <a:r>
              <a:rPr lang="zh-TW" altLang="en-US" dirty="0" smtClean="0"/>
              <a:t>新增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D135-E4BA-4788-A1A8-27ADA90528BE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4AEBF7-C0E1-40E2-8435-FB8C153C4751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 descr="Edit Via Lis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8800"/>
            <a:ext cx="4164490" cy="3861048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2850588" y="1268760"/>
            <a:ext cx="1619039" cy="1080120"/>
            <a:chOff x="5735910" y="3573016"/>
            <a:chExt cx="1619039" cy="108012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3349" y="3573016"/>
              <a:ext cx="1371600" cy="9906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" name="橢圓 9"/>
            <p:cNvSpPr/>
            <p:nvPr/>
          </p:nvSpPr>
          <p:spPr>
            <a:xfrm>
              <a:off x="5735910" y="4365104"/>
              <a:ext cx="792088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4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VIA</a:t>
            </a:r>
            <a:r>
              <a:rPr lang="zh-TW" altLang="en-US" smtClean="0"/>
              <a:t> </a:t>
            </a:r>
            <a:r>
              <a:rPr lang="en-US" altLang="zh-TW" smtClean="0"/>
              <a:t>placement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將元件擺放到板子上你想要的位置後</a:t>
            </a:r>
            <a:endParaRPr lang="en-US" altLang="zh-TW" dirty="0" smtClean="0"/>
          </a:p>
          <a:p>
            <a:r>
              <a:rPr lang="zh-TW" altLang="en-US" dirty="0" smtClean="0"/>
              <a:t>開始走線 </a:t>
            </a:r>
            <a:r>
              <a:rPr lang="en-US" altLang="zh-TW" dirty="0" smtClean="0"/>
              <a:t>Route -&gt; Connect</a:t>
            </a:r>
          </a:p>
          <a:p>
            <a:r>
              <a:rPr lang="zh-TW" altLang="en-US" dirty="0" smtClean="0"/>
              <a:t>在右邊的</a:t>
            </a:r>
            <a:r>
              <a:rPr lang="en-US" altLang="zh-TW" dirty="0" smtClean="0"/>
              <a:t>Option</a:t>
            </a:r>
            <a:r>
              <a:rPr lang="zh-TW" altLang="en-US" dirty="0" smtClean="0"/>
              <a:t>可以直接釘選起來</a:t>
            </a:r>
            <a:endParaRPr lang="en-US" altLang="zh-TW" dirty="0" smtClean="0"/>
          </a:p>
          <a:p>
            <a:r>
              <a:rPr lang="zh-TW" altLang="en-US" dirty="0" smtClean="0"/>
              <a:t>會根據使用不同的功能做選擇</a:t>
            </a:r>
            <a:endParaRPr lang="en-US" altLang="zh-TW" dirty="0" smtClean="0"/>
          </a:p>
          <a:p>
            <a:r>
              <a:rPr lang="zh-TW" altLang="en-US" dirty="0" smtClean="0"/>
              <a:t>選擇想要走的層以及繞線方法</a:t>
            </a:r>
            <a:endParaRPr lang="en-US" altLang="zh-TW" dirty="0" smtClean="0"/>
          </a:p>
          <a:p>
            <a:r>
              <a:rPr lang="zh-TW" altLang="en-US" dirty="0" smtClean="0"/>
              <a:t>還有線寬後</a:t>
            </a:r>
            <a:r>
              <a:rPr lang="en-US" altLang="zh-TW" dirty="0" smtClean="0"/>
              <a:t>,</a:t>
            </a:r>
            <a:r>
              <a:rPr lang="zh-TW" altLang="en-US" dirty="0" smtClean="0"/>
              <a:t> 就可以開始拉線了</a:t>
            </a:r>
            <a:endParaRPr lang="en-US" altLang="zh-TW" dirty="0" smtClean="0"/>
          </a:p>
          <a:p>
            <a:r>
              <a:rPr lang="en-US" altLang="zh-TW" dirty="0" smtClean="0"/>
              <a:t>Act</a:t>
            </a:r>
            <a:r>
              <a:rPr lang="zh-TW" altLang="en-US" dirty="0" smtClean="0"/>
              <a:t>表示現在要走的</a:t>
            </a:r>
            <a:r>
              <a:rPr lang="en-US" altLang="zh-TW" dirty="0" smtClean="0"/>
              <a:t>layer</a:t>
            </a:r>
          </a:p>
          <a:p>
            <a:r>
              <a:rPr lang="en-US" altLang="zh-TW" dirty="0" smtClean="0"/>
              <a:t>Alt</a:t>
            </a:r>
            <a:r>
              <a:rPr lang="zh-TW" altLang="en-US" dirty="0" smtClean="0"/>
              <a:t>表示等等可能會換到的</a:t>
            </a:r>
            <a:r>
              <a:rPr lang="en-US" altLang="zh-TW" dirty="0" smtClean="0"/>
              <a:t>layer</a:t>
            </a:r>
          </a:p>
          <a:p>
            <a:r>
              <a:rPr lang="zh-TW" altLang="en-US" dirty="0" smtClean="0"/>
              <a:t>要換層的時候可以按右鍵</a:t>
            </a:r>
            <a:r>
              <a:rPr lang="en-US" altLang="zh-TW" dirty="0" smtClean="0"/>
              <a:t>Add Via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07C-F040-4A72-A439-740456D7AFAD}" type="datetime1">
              <a:rPr lang="zh-TW" altLang="en-US" smtClean="0"/>
              <a:pPr/>
              <a:t>2012/7/24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39913"/>
            <a:ext cx="3143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467" y="2751212"/>
            <a:ext cx="2143125" cy="3371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58" y="3457575"/>
            <a:ext cx="3048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6" y="1554113"/>
            <a:ext cx="1819275" cy="828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7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</a:t>
            </a:r>
            <a:r>
              <a:rPr lang="zh-TW" altLang="en-US" dirty="0" smtClean="0"/>
              <a:t> </a:t>
            </a:r>
            <a:r>
              <a:rPr lang="en-US" altLang="zh-TW" dirty="0" smtClean="0"/>
              <a:t>shape </a:t>
            </a:r>
            <a:r>
              <a:rPr lang="zh-TW" altLang="en-US" dirty="0" smtClean="0"/>
              <a:t>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新版的</a:t>
            </a:r>
            <a:r>
              <a:rPr lang="en-US" altLang="zh-TW" sz="2800" dirty="0" smtClean="0"/>
              <a:t>Shape</a:t>
            </a:r>
            <a:r>
              <a:rPr lang="zh-TW" altLang="en-US" sz="2800" dirty="0" smtClean="0"/>
              <a:t>有兩種</a:t>
            </a:r>
            <a:endParaRPr lang="en-US" altLang="zh-TW" sz="2800" dirty="0" smtClean="0"/>
          </a:p>
          <a:p>
            <a:pPr lvl="1"/>
            <a:r>
              <a:rPr lang="en-US" altLang="zh-TW" sz="2000" dirty="0" smtClean="0"/>
              <a:t>Dynamic copper</a:t>
            </a:r>
            <a:r>
              <a:rPr lang="zh-TW" altLang="en-US" sz="2000" dirty="0" smtClean="0"/>
              <a:t>：隨著</a:t>
            </a:r>
            <a:r>
              <a:rPr lang="en-US" altLang="zh-TW" sz="2000" dirty="0" err="1" smtClean="0"/>
              <a:t>netlist</a:t>
            </a:r>
            <a:r>
              <a:rPr lang="zh-TW" altLang="en-US" sz="2000" dirty="0" smtClean="0"/>
              <a:t>連接的不同，動態調正</a:t>
            </a:r>
            <a:r>
              <a:rPr lang="en-US" altLang="zh-TW" sz="2000" dirty="0" smtClean="0"/>
              <a:t>void</a:t>
            </a:r>
            <a:r>
              <a:rPr lang="zh-TW" altLang="en-US" sz="2000" dirty="0" smtClean="0"/>
              <a:t>位置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Static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solid</a:t>
            </a:r>
            <a:r>
              <a:rPr lang="zh-TW" altLang="en-US" sz="2000" dirty="0" smtClean="0"/>
              <a:t>：靜態多邊形</a:t>
            </a:r>
            <a:endParaRPr lang="en-US" altLang="zh-TW" sz="2000" dirty="0" smtClean="0"/>
          </a:p>
          <a:p>
            <a:r>
              <a:rPr lang="zh-TW" altLang="en-US" sz="2800" dirty="0" smtClean="0"/>
              <a:t>注意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並不是對應的層會和</a:t>
            </a:r>
            <a:r>
              <a:rPr lang="en-US" altLang="zh-TW" sz="2800" dirty="0" smtClean="0"/>
              <a:t>net</a:t>
            </a:r>
            <a:r>
              <a:rPr lang="zh-TW" altLang="en-US" sz="2800" dirty="0" smtClean="0"/>
              <a:t>有相同名字</a:t>
            </a:r>
            <a:endParaRPr lang="en-US" altLang="zh-TW" sz="2800" dirty="0" smtClean="0"/>
          </a:p>
          <a:p>
            <a:r>
              <a:rPr lang="en-US" altLang="zh-TW" sz="2800" dirty="0" smtClean="0"/>
              <a:t>Net</a:t>
            </a:r>
            <a:r>
              <a:rPr lang="zh-TW" altLang="en-US" sz="2800" dirty="0" smtClean="0"/>
              <a:t>的名字是</a:t>
            </a:r>
            <a:r>
              <a:rPr lang="en-US" altLang="zh-TW" sz="2800" dirty="0" smtClean="0"/>
              <a:t>Capture</a:t>
            </a:r>
            <a:r>
              <a:rPr lang="zh-TW" altLang="en-US" sz="2800" dirty="0" smtClean="0"/>
              <a:t>決定的</a:t>
            </a:r>
            <a:endParaRPr lang="en-US" altLang="zh-TW" sz="2800" dirty="0" smtClean="0"/>
          </a:p>
          <a:p>
            <a:r>
              <a:rPr lang="zh-TW" altLang="en-US" sz="2800" dirty="0"/>
              <a:t>如果想</a:t>
            </a:r>
            <a:r>
              <a:rPr lang="zh-TW" altLang="en-US" sz="2800" dirty="0" smtClean="0"/>
              <a:t>改名前面有教</a:t>
            </a:r>
            <a:endParaRPr lang="en-US" altLang="zh-TW" sz="28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89DB-EE96-4B0F-83B3-D3366BBE1E83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4AEBF7-C0E1-40E2-8435-FB8C153C4751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060848"/>
            <a:ext cx="347238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8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</a:t>
            </a:r>
            <a:r>
              <a:rPr lang="zh-TW" altLang="en-US" dirty="0"/>
              <a:t> </a:t>
            </a:r>
            <a:r>
              <a:rPr lang="en-US" altLang="zh-TW" dirty="0"/>
              <a:t>shape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DRC rules (constraints) are updated, click “Update to Smooth”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2440-AA7E-4EB1-A38A-72C363A3D68A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148" y="2753866"/>
            <a:ext cx="368993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7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Split Plane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dirty="0"/>
              <a:t>走完線</a:t>
            </a:r>
            <a:r>
              <a:rPr lang="zh-TW" altLang="en-US" sz="2800" dirty="0" smtClean="0"/>
              <a:t>之後，接下來</a:t>
            </a:r>
            <a:r>
              <a:rPr lang="zh-TW" altLang="en-US" sz="2800" dirty="0"/>
              <a:t>要</a:t>
            </a:r>
            <a:r>
              <a:rPr lang="zh-TW" altLang="en-US" sz="2800" dirty="0" smtClean="0"/>
              <a:t>鋪地平面和</a:t>
            </a:r>
            <a:r>
              <a:rPr lang="en-US" altLang="zh-TW" sz="2800" dirty="0" smtClean="0"/>
              <a:t>VDD</a:t>
            </a:r>
            <a:r>
              <a:rPr lang="zh-TW" altLang="en-US" sz="2800" dirty="0" smtClean="0"/>
              <a:t>平面</a:t>
            </a:r>
            <a:endParaRPr lang="en-US" altLang="zh-TW" sz="2800" dirty="0"/>
          </a:p>
          <a:p>
            <a:r>
              <a:rPr lang="en-US" altLang="zh-TW" sz="2800" dirty="0"/>
              <a:t>Shape-&gt;Global Dynamic </a:t>
            </a:r>
            <a:r>
              <a:rPr lang="en-US" altLang="zh-TW" sz="2800" dirty="0" err="1"/>
              <a:t>Param</a:t>
            </a:r>
            <a:endParaRPr lang="en-US" altLang="zh-TW" sz="2800" dirty="0"/>
          </a:p>
          <a:p>
            <a:r>
              <a:rPr lang="zh-TW" altLang="en-US" dirty="0"/>
              <a:t>照上面兩圖設定後按</a:t>
            </a:r>
            <a:r>
              <a:rPr lang="en-US" altLang="zh-TW" dirty="0"/>
              <a:t>OK</a:t>
            </a:r>
          </a:p>
          <a:p>
            <a:r>
              <a:rPr lang="zh-TW" altLang="en-US" dirty="0"/>
              <a:t>接著按</a:t>
            </a:r>
            <a:r>
              <a:rPr lang="en-US" altLang="zh-TW" dirty="0"/>
              <a:t>Edit -&gt; Split plane -&gt; Create</a:t>
            </a:r>
          </a:p>
          <a:p>
            <a:r>
              <a:rPr lang="zh-TW" altLang="en-US" dirty="0"/>
              <a:t>選擇要鋪的</a:t>
            </a:r>
            <a:r>
              <a:rPr lang="en-US" altLang="zh-TW" dirty="0"/>
              <a:t>layer</a:t>
            </a:r>
            <a:r>
              <a:rPr lang="zh-TW" altLang="en-US" dirty="0"/>
              <a:t>並選擇</a:t>
            </a:r>
            <a:r>
              <a:rPr lang="en-US" altLang="zh-TW" dirty="0"/>
              <a:t>Dynamic</a:t>
            </a:r>
            <a:r>
              <a:rPr lang="zh-TW" altLang="en-US" dirty="0"/>
              <a:t>後按</a:t>
            </a:r>
            <a:r>
              <a:rPr lang="en-US" altLang="zh-TW" dirty="0"/>
              <a:t>Create</a:t>
            </a:r>
          </a:p>
          <a:p>
            <a:r>
              <a:rPr lang="zh-TW" altLang="en-US" dirty="0"/>
              <a:t>接著在</a:t>
            </a:r>
            <a:r>
              <a:rPr lang="en-US" altLang="zh-TW" dirty="0"/>
              <a:t>Select a net</a:t>
            </a:r>
            <a:r>
              <a:rPr lang="zh-TW" altLang="en-US" dirty="0"/>
              <a:t>中選擇相對應的</a:t>
            </a:r>
            <a:r>
              <a:rPr lang="en-US" altLang="zh-TW" dirty="0" smtClean="0"/>
              <a:t>net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2440-AA7E-4EB1-A38A-72C363A3D68A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EBF7-C0E1-40E2-8435-FB8C153C4751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06091"/>
            <a:ext cx="3133725" cy="2066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95" y="3789040"/>
            <a:ext cx="2371725" cy="1685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Constraint Manager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r>
              <a:rPr lang="zh-TW" altLang="en-US" dirty="0"/>
              <a:t>改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最小最大線寬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各種間距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VIA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3291-22FD-47F5-AE0B-6B740B9800A1}" type="datetime1">
              <a:rPr lang="zh-TW" altLang="en-US" smtClean="0"/>
              <a:t>2012/7/24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Allegro </a:t>
            </a:r>
            <a:r>
              <a:rPr lang="zh-TW" altLang="en-US" smtClean="0"/>
              <a:t>教學 </a:t>
            </a:r>
            <a:r>
              <a:rPr lang="en-US" altLang="zh-TW" smtClean="0"/>
              <a:t>(C)2011 RFVLSI LAB, NCTUEE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44AEBF7-C0E1-40E2-8435-FB8C153C4751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628800"/>
            <a:ext cx="352474" cy="400106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77" y="3933056"/>
            <a:ext cx="5580112" cy="1393959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76315"/>
            <a:ext cx="5034528" cy="2224449"/>
          </a:xfrm>
          <a:prstGeom prst="rect">
            <a:avLst/>
          </a:prstGeom>
        </p:spPr>
      </p:pic>
      <p:sp>
        <p:nvSpPr>
          <p:cNvPr id="10" name="橢圓 9"/>
          <p:cNvSpPr/>
          <p:nvPr/>
        </p:nvSpPr>
        <p:spPr>
          <a:xfrm>
            <a:off x="5076056" y="2204864"/>
            <a:ext cx="79208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63888" y="2357264"/>
            <a:ext cx="792088" cy="783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979712" y="4128982"/>
            <a:ext cx="1044116" cy="3918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9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0</TotalTime>
  <Words>437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佈景主題</vt:lpstr>
      <vt:lpstr>NCTU IEE 5046 高頻電路設計與實驗 Routing in Allegro PCB Editor</vt:lpstr>
      <vt:lpstr>Specify Via Padstacks</vt:lpstr>
      <vt:lpstr>VIA placement</vt:lpstr>
      <vt:lpstr>Dynamic shape 參數</vt:lpstr>
      <vt:lpstr>Dynamic shape</vt:lpstr>
      <vt:lpstr>Split Plane</vt:lpstr>
      <vt:lpstr>Constraint Manager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2011-12-15T07:00:08Z</dcterms:created>
  <dcterms:modified xsi:type="dcterms:W3CDTF">2012-07-24T09:29:38Z</dcterms:modified>
</cp:coreProperties>
</file>