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2" r:id="rId6"/>
    <p:sldId id="273" r:id="rId7"/>
    <p:sldId id="274" r:id="rId8"/>
    <p:sldId id="269" r:id="rId9"/>
    <p:sldId id="270" r:id="rId10"/>
    <p:sldId id="271" r:id="rId11"/>
    <p:sldId id="259" r:id="rId12"/>
    <p:sldId id="263" r:id="rId13"/>
    <p:sldId id="264" r:id="rId14"/>
    <p:sldId id="268" r:id="rId15"/>
    <p:sldId id="260" r:id="rId16"/>
    <p:sldId id="275" r:id="rId17"/>
    <p:sldId id="26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4" autoAdjust="0"/>
    <p:restoredTop sz="94660"/>
  </p:normalViewPr>
  <p:slideViewPr>
    <p:cSldViewPr>
      <p:cViewPr>
        <p:scale>
          <a:sx n="125" d="100"/>
          <a:sy n="125" d="100"/>
        </p:scale>
        <p:origin x="261" y="-8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RFVLSI-Lab Chip </a:t>
            </a:r>
            <a:br>
              <a:rPr lang="en-US" altLang="zh-TW" b="1" dirty="0" smtClean="0"/>
            </a:br>
            <a:r>
              <a:rPr lang="en-US" altLang="zh-TW" b="1" dirty="0" smtClean="0"/>
              <a:t>Implementation Guidelines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5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VCO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8134"/>
            <a:ext cx="8229600" cy="4090094"/>
          </a:xfrm>
        </p:spPr>
      </p:pic>
    </p:spTree>
    <p:extLst>
      <p:ext uri="{BB962C8B-B14F-4D97-AF65-F5344CB8AC3E}">
        <p14:creationId xmlns:p14="http://schemas.microsoft.com/office/powerpoint/2010/main" val="427347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8099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Discontinuous Ground Network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8795"/>
            <a:ext cx="8229600" cy="3948772"/>
          </a:xfrm>
        </p:spPr>
      </p:pic>
    </p:spTree>
    <p:extLst>
      <p:ext uri="{BB962C8B-B14F-4D97-AF65-F5344CB8AC3E}">
        <p14:creationId xmlns:p14="http://schemas.microsoft.com/office/powerpoint/2010/main" val="297462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Low-Band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7" y="1600200"/>
            <a:ext cx="6661665" cy="4525963"/>
          </a:xfrm>
        </p:spPr>
      </p:pic>
    </p:spTree>
    <p:extLst>
      <p:ext uri="{BB962C8B-B14F-4D97-AF65-F5344CB8AC3E}">
        <p14:creationId xmlns:p14="http://schemas.microsoft.com/office/powerpoint/2010/main" val="33734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 VCO Total Current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141"/>
            <a:ext cx="8229600" cy="4386080"/>
          </a:xfrm>
        </p:spPr>
      </p:pic>
    </p:spTree>
    <p:extLst>
      <p:ext uri="{BB962C8B-B14F-4D97-AF65-F5344CB8AC3E}">
        <p14:creationId xmlns:p14="http://schemas.microsoft.com/office/powerpoint/2010/main" val="352589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BD Module IR Drop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2162"/>
            <a:ext cx="8229600" cy="2502039"/>
          </a:xfrm>
        </p:spPr>
      </p:pic>
    </p:spTree>
    <p:extLst>
      <p:ext uri="{BB962C8B-B14F-4D97-AF65-F5344CB8AC3E}">
        <p14:creationId xmlns:p14="http://schemas.microsoft.com/office/powerpoint/2010/main" val="174626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Results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Failed Chip Due to IR drop.</a:t>
            </a:r>
          </a:p>
          <a:p>
            <a:r>
              <a:rPr lang="en-US" altLang="zh-TW" dirty="0" smtClean="0"/>
              <a:t>Waste Eight Months of Time</a:t>
            </a:r>
          </a:p>
          <a:p>
            <a:r>
              <a:rPr lang="en-US" altLang="zh-TW" dirty="0" smtClean="0"/>
              <a:t>One Additional Run.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563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Sheep’s 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Hiarachcy</a:t>
            </a:r>
            <a:r>
              <a:rPr lang="en-US" altLang="zh-TW" dirty="0" smtClean="0"/>
              <a:t>: put PADs on most TOP</a:t>
            </a:r>
          </a:p>
          <a:p>
            <a:pPr lvl="1"/>
            <a:r>
              <a:rPr lang="en-US" altLang="zh-TW" dirty="0" smtClean="0"/>
              <a:t>PADS&gt;Digitals&gt;RF System&gt;RF circuits. </a:t>
            </a:r>
          </a:p>
          <a:p>
            <a:r>
              <a:rPr lang="en-US" altLang="zh-TW" dirty="0" smtClean="0"/>
              <a:t>I/Q, positive, negative, well define. </a:t>
            </a:r>
          </a:p>
          <a:p>
            <a:pPr lvl="1"/>
            <a:r>
              <a:rPr lang="en-US" altLang="zh-TW" dirty="0" smtClean="0"/>
              <a:t>Don’t use I&lt;0&gt;, use </a:t>
            </a:r>
            <a:r>
              <a:rPr lang="en-US" altLang="zh-TW" dirty="0" err="1" smtClean="0"/>
              <a:t>IN_I_p_high</a:t>
            </a:r>
            <a:r>
              <a:rPr lang="en-US" altLang="zh-TW" dirty="0" smtClean="0"/>
              <a:t> stead</a:t>
            </a:r>
          </a:p>
          <a:p>
            <a:pPr lvl="1"/>
            <a:r>
              <a:rPr lang="en-US" altLang="zh-TW" dirty="0" smtClean="0"/>
              <a:t>If the &lt;+&gt; &lt;-&gt; substitute each other, then LVS will pass, but it is totally wrong. </a:t>
            </a:r>
          </a:p>
          <a:p>
            <a:r>
              <a:rPr lang="en-US" altLang="zh-TW" dirty="0" smtClean="0"/>
              <a:t>Don’t use VDD array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Dump problem to Top.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Put NTN on the most TOP??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Pin placement will overflow. (double check this problem. )</a:t>
            </a:r>
          </a:p>
        </p:txBody>
      </p:sp>
    </p:spTree>
    <p:extLst>
      <p:ext uri="{BB962C8B-B14F-4D97-AF65-F5344CB8AC3E}">
        <p14:creationId xmlns:p14="http://schemas.microsoft.com/office/powerpoint/2010/main" val="392992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Conclusion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Whoever in RFVLSI repeat this error, will be kicked out the lab right away.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77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Introduction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Don’t work in your dorm or in your office cube. Please work in our war room. </a:t>
            </a:r>
          </a:p>
          <a:p>
            <a:r>
              <a:rPr lang="en-US" altLang="zh-TW" dirty="0" smtClean="0"/>
              <a:t>Follow implementation guidelines.</a:t>
            </a:r>
          </a:p>
          <a:p>
            <a:r>
              <a:rPr lang="en-US" altLang="zh-TW" dirty="0" smtClean="0"/>
              <a:t>Don’t get mad or impatient with your team members.</a:t>
            </a:r>
          </a:p>
          <a:p>
            <a:r>
              <a:rPr lang="en-US" altLang="zh-TW" dirty="0" smtClean="0"/>
              <a:t>Help your team members, and help check each other’s design.</a:t>
            </a:r>
          </a:p>
          <a:p>
            <a:r>
              <a:rPr lang="en-US" altLang="zh-TW" dirty="0"/>
              <a:t>Check with your boss consistently. </a:t>
            </a:r>
            <a:endParaRPr lang="en-US" altLang="zh-TW" dirty="0" smtClean="0"/>
          </a:p>
          <a:p>
            <a:r>
              <a:rPr lang="en-US" altLang="zh-TW" dirty="0" smtClean="0"/>
              <a:t>You will be kicked of the lab right away if you fail to do this.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8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Unsmooth Design Flow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Not Following Power Rail Practices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84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Band T	</a:t>
            </a:r>
            <a:r>
              <a:rPr lang="en-US" altLang="zh-TW" dirty="0" err="1" smtClean="0"/>
              <a:t>otal</a:t>
            </a:r>
            <a:r>
              <a:rPr lang="en-US" altLang="zh-TW" dirty="0" smtClean="0"/>
              <a:t> Current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41" y="1600200"/>
            <a:ext cx="6758917" cy="4525963"/>
          </a:xfrm>
        </p:spPr>
      </p:pic>
    </p:spTree>
    <p:extLst>
      <p:ext uri="{BB962C8B-B14F-4D97-AF65-F5344CB8AC3E}">
        <p14:creationId xmlns:p14="http://schemas.microsoft.com/office/powerpoint/2010/main" val="185158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Divider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98" y="1600200"/>
            <a:ext cx="5575204" cy="4525963"/>
          </a:xfrm>
        </p:spPr>
      </p:pic>
    </p:spTree>
    <p:extLst>
      <p:ext uri="{BB962C8B-B14F-4D97-AF65-F5344CB8AC3E}">
        <p14:creationId xmlns:p14="http://schemas.microsoft.com/office/powerpoint/2010/main" val="12751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VCO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92" y="1600200"/>
            <a:ext cx="5677815" cy="4525963"/>
          </a:xfrm>
        </p:spPr>
      </p:pic>
    </p:spTree>
    <p:extLst>
      <p:ext uri="{BB962C8B-B14F-4D97-AF65-F5344CB8AC3E}">
        <p14:creationId xmlns:p14="http://schemas.microsoft.com/office/powerpoint/2010/main" val="35840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Divider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17" y="1600200"/>
            <a:ext cx="5953966" cy="4525963"/>
          </a:xfrm>
        </p:spPr>
      </p:pic>
    </p:spTree>
    <p:extLst>
      <p:ext uri="{BB962C8B-B14F-4D97-AF65-F5344CB8AC3E}">
        <p14:creationId xmlns:p14="http://schemas.microsoft.com/office/powerpoint/2010/main" val="325949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 VCO IR Drop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1" y="1600200"/>
            <a:ext cx="5822557" cy="4525963"/>
          </a:xfrm>
        </p:spPr>
      </p:pic>
    </p:spTree>
    <p:extLst>
      <p:ext uri="{BB962C8B-B14F-4D97-AF65-F5344CB8AC3E}">
        <p14:creationId xmlns:p14="http://schemas.microsoft.com/office/powerpoint/2010/main" val="204655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225</Words>
  <Application>Microsoft Office PowerPoint</Application>
  <PresentationFormat>如螢幕大小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Wingdings</vt:lpstr>
      <vt:lpstr>Office 佈景主題</vt:lpstr>
      <vt:lpstr>RFVLSI-Lab Chip  Implementation Guidelines</vt:lpstr>
      <vt:lpstr>Introduction</vt:lpstr>
      <vt:lpstr>Unsmooth Design Flow</vt:lpstr>
      <vt:lpstr>Not Following Power Rail Practices</vt:lpstr>
      <vt:lpstr>High Band T otal Current</vt:lpstr>
      <vt:lpstr>High Divider IR Drop</vt:lpstr>
      <vt:lpstr>High VCO IR Drop</vt:lpstr>
      <vt:lpstr>High Divider IR Drop</vt:lpstr>
      <vt:lpstr>High VCO IR Drop</vt:lpstr>
      <vt:lpstr>High VCO IR Drop</vt:lpstr>
      <vt:lpstr>Discontinuous Ground Network</vt:lpstr>
      <vt:lpstr>Low-Band IR Drop</vt:lpstr>
      <vt:lpstr>Low VCO Total Current</vt:lpstr>
      <vt:lpstr>BD Module IR Drop</vt:lpstr>
      <vt:lpstr>Results</vt:lpstr>
      <vt:lpstr>Sheep’s 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yujiuwang</dc:creator>
  <cp:lastModifiedBy>Wang Yu-Jiu</cp:lastModifiedBy>
  <cp:revision>8</cp:revision>
  <dcterms:created xsi:type="dcterms:W3CDTF">2012-08-23T20:16:15Z</dcterms:created>
  <dcterms:modified xsi:type="dcterms:W3CDTF">2013-02-18T16:08:55Z</dcterms:modified>
</cp:coreProperties>
</file>