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3" y="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2014/7/20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8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2014/7/20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66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2014/7/20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39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2014/7/20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66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2014/7/20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45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2014/7/20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69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2014/7/20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52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2014/7/20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85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2014/7/20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01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2014/7/20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01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7F9-6282-4BB9-8408-CCAAA4A4ADEE}" type="datetimeFigureOut">
              <a:rPr lang="zh-TW" altLang="en-US" smtClean="0"/>
              <a:t>2014/7/20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2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97F9-6282-4BB9-8408-CCAAA4A4ADEE}" type="datetimeFigureOut">
              <a:rPr lang="zh-TW" altLang="en-US" smtClean="0"/>
              <a:t>2014/7/20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8ECEE-11F7-48E4-8C43-093BE317B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76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新生指南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78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5725" y="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基本</a:t>
            </a:r>
            <a:r>
              <a:rPr lang="zh-TW" altLang="en-US" dirty="0"/>
              <a:t>工作</a:t>
            </a:r>
            <a:r>
              <a:rPr lang="zh-TW" altLang="en-US" dirty="0" smtClean="0"/>
              <a:t>原則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196686"/>
            <a:ext cx="10515600" cy="4351338"/>
          </a:xfrm>
        </p:spPr>
        <p:txBody>
          <a:bodyPr>
            <a:normAutofit fontScale="47500" lnSpcReduction="20000"/>
          </a:bodyPr>
          <a:lstStyle/>
          <a:p>
            <a:r>
              <a:rPr lang="zh-TW" altLang="zh-TW" dirty="0"/>
              <a:t>你們剛進來的這個暑假養成的工作習慣影響你們之後的研究生涯</a:t>
            </a:r>
            <a:r>
              <a:rPr lang="en-US" altLang="zh-TW" dirty="0"/>
              <a:t>, </a:t>
            </a:r>
            <a:r>
              <a:rPr lang="zh-TW" altLang="zh-TW" dirty="0"/>
              <a:t>請迅速 </a:t>
            </a:r>
            <a:r>
              <a:rPr lang="en-US" altLang="zh-TW" dirty="0"/>
              <a:t>follow</a:t>
            </a:r>
            <a:r>
              <a:rPr lang="zh-TW" altLang="zh-TW" dirty="0"/>
              <a:t>下面事項</a:t>
            </a:r>
            <a:r>
              <a:rPr lang="en-US" altLang="zh-TW" dirty="0"/>
              <a:t>: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0"/>
            <a:r>
              <a:rPr lang="zh-TW" altLang="zh-TW" dirty="0"/>
              <a:t>新生有問題很正常</a:t>
            </a:r>
            <a:r>
              <a:rPr lang="en-US" altLang="zh-TW" dirty="0"/>
              <a:t>, </a:t>
            </a:r>
            <a:r>
              <a:rPr lang="zh-TW" altLang="zh-TW" dirty="0"/>
              <a:t>有疑問請先想</a:t>
            </a:r>
            <a:r>
              <a:rPr lang="en-US" altLang="zh-TW" dirty="0"/>
              <a:t>, </a:t>
            </a:r>
            <a:r>
              <a:rPr lang="zh-TW" altLang="zh-TW" dirty="0"/>
              <a:t>想了十分鐘還想不出來請務必在第一時間發問</a:t>
            </a:r>
            <a:r>
              <a:rPr lang="en-US" altLang="zh-TW" dirty="0"/>
              <a:t>, </a:t>
            </a:r>
            <a:r>
              <a:rPr lang="zh-TW" altLang="zh-TW" dirty="0"/>
              <a:t>先問同年的</a:t>
            </a:r>
            <a:r>
              <a:rPr lang="en-US" altLang="zh-TW" dirty="0"/>
              <a:t>, </a:t>
            </a:r>
            <a:r>
              <a:rPr lang="zh-TW" altLang="zh-TW" dirty="0"/>
              <a:t>解不出來往資深的學長問</a:t>
            </a:r>
            <a:r>
              <a:rPr lang="en-US" altLang="zh-TW" dirty="0"/>
              <a:t>, </a:t>
            </a:r>
            <a:r>
              <a:rPr lang="zh-TW" altLang="zh-TW" dirty="0"/>
              <a:t>最資深的學長沒有辦法決定再問我</a:t>
            </a:r>
            <a:r>
              <a:rPr lang="en-US" altLang="zh-TW" dirty="0"/>
              <a:t>.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0"/>
            <a:r>
              <a:rPr lang="zh-TW" altLang="zh-TW" dirty="0"/>
              <a:t>在本實驗室不用害怕犯錯</a:t>
            </a:r>
            <a:r>
              <a:rPr lang="en-US" altLang="zh-TW" dirty="0"/>
              <a:t>, </a:t>
            </a:r>
            <a:r>
              <a:rPr lang="zh-TW" altLang="zh-TW" dirty="0"/>
              <a:t>但如果你覺得這個犯錯可能會把 儀器 或 晶片 燒掉</a:t>
            </a:r>
            <a:r>
              <a:rPr lang="en-US" altLang="zh-TW" dirty="0"/>
              <a:t>, </a:t>
            </a:r>
            <a:r>
              <a:rPr lang="zh-TW" altLang="zh-TW" dirty="0"/>
              <a:t>麻煩你先找人</a:t>
            </a:r>
            <a:r>
              <a:rPr lang="en-US" altLang="zh-TW" dirty="0"/>
              <a:t>double-check. </a:t>
            </a:r>
            <a:r>
              <a:rPr lang="zh-TW" altLang="zh-TW" dirty="0"/>
              <a:t>另外</a:t>
            </a:r>
            <a:r>
              <a:rPr lang="en-US" altLang="zh-TW" dirty="0"/>
              <a:t>, </a:t>
            </a:r>
            <a:r>
              <a:rPr lang="zh-TW" altLang="zh-TW" dirty="0"/>
              <a:t>請不要重複犯錯</a:t>
            </a:r>
            <a:r>
              <a:rPr lang="en-US" altLang="zh-TW" dirty="0"/>
              <a:t>!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0"/>
            <a:r>
              <a:rPr lang="zh-TW" altLang="zh-TW" dirty="0"/>
              <a:t>有問題嚴禁藏起來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0"/>
            <a:r>
              <a:rPr lang="zh-TW" altLang="zh-TW" dirty="0"/>
              <a:t>我</a:t>
            </a:r>
            <a:r>
              <a:rPr lang="en-US" altLang="zh-TW" dirty="0"/>
              <a:t>assign</a:t>
            </a:r>
            <a:r>
              <a:rPr lang="zh-TW" altLang="zh-TW" dirty="0"/>
              <a:t>你工作嚴禁拖延</a:t>
            </a:r>
            <a:r>
              <a:rPr lang="en-US" altLang="zh-TW" dirty="0"/>
              <a:t>, </a:t>
            </a:r>
            <a:r>
              <a:rPr lang="zh-TW" altLang="zh-TW" dirty="0"/>
              <a:t>做不完或不會做請馬上跟我講</a:t>
            </a:r>
            <a:r>
              <a:rPr lang="en-US" altLang="zh-TW" dirty="0"/>
              <a:t>, </a:t>
            </a:r>
            <a:r>
              <a:rPr lang="zh-TW" altLang="zh-TW" dirty="0"/>
              <a:t>而不是隱藏起來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0"/>
            <a:r>
              <a:rPr lang="zh-TW" altLang="zh-TW" dirty="0"/>
              <a:t>我</a:t>
            </a:r>
            <a:r>
              <a:rPr lang="en-US" altLang="zh-TW" dirty="0"/>
              <a:t>assign</a:t>
            </a:r>
            <a:r>
              <a:rPr lang="zh-TW" altLang="zh-TW" dirty="0"/>
              <a:t>你工作卻沒有找你檢查進度很正常</a:t>
            </a:r>
            <a:r>
              <a:rPr lang="en-US" altLang="zh-TW" dirty="0"/>
              <a:t>, </a:t>
            </a:r>
            <a:r>
              <a:rPr lang="zh-TW" altLang="zh-TW" dirty="0"/>
              <a:t>因為我一個人要負責規畫十幾個人的工作</a:t>
            </a:r>
            <a:r>
              <a:rPr lang="en-US" altLang="zh-TW" dirty="0"/>
              <a:t>, </a:t>
            </a:r>
            <a:r>
              <a:rPr lang="zh-TW" altLang="zh-TW" dirty="0"/>
              <a:t>還有我自己的工作跟研究</a:t>
            </a:r>
            <a:r>
              <a:rPr lang="en-US" altLang="zh-TW" dirty="0"/>
              <a:t>. </a:t>
            </a:r>
            <a:r>
              <a:rPr lang="zh-TW" altLang="zh-TW" dirty="0"/>
              <a:t>但是有重要進度請想辦法跟我</a:t>
            </a:r>
            <a:r>
              <a:rPr lang="en-US" altLang="zh-TW" dirty="0"/>
              <a:t>report, </a:t>
            </a:r>
            <a:r>
              <a:rPr lang="zh-TW" altLang="zh-TW" dirty="0"/>
              <a:t>或寄</a:t>
            </a:r>
            <a:r>
              <a:rPr lang="en-US" altLang="zh-TW" dirty="0"/>
              <a:t>email</a:t>
            </a:r>
            <a:r>
              <a:rPr lang="zh-TW" altLang="zh-TW" dirty="0"/>
              <a:t>給我</a:t>
            </a:r>
            <a:r>
              <a:rPr lang="en-US" altLang="zh-TW" dirty="0"/>
              <a:t>, </a:t>
            </a:r>
            <a:r>
              <a:rPr lang="zh-TW" altLang="zh-TW" dirty="0"/>
              <a:t>不然等我想要找你</a:t>
            </a:r>
            <a:r>
              <a:rPr lang="en-US" altLang="zh-TW" dirty="0"/>
              <a:t>double-check</a:t>
            </a:r>
            <a:r>
              <a:rPr lang="zh-TW" altLang="zh-TW" dirty="0"/>
              <a:t>可是發現你打混過去</a:t>
            </a:r>
            <a:r>
              <a:rPr lang="en-US" altLang="zh-TW" dirty="0"/>
              <a:t>, </a:t>
            </a:r>
            <a:r>
              <a:rPr lang="zh-TW" altLang="zh-TW" dirty="0"/>
              <a:t>那下場會不大好</a:t>
            </a:r>
            <a:r>
              <a:rPr lang="en-US" altLang="zh-TW" dirty="0"/>
              <a:t>.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0"/>
            <a:r>
              <a:rPr lang="zh-TW" altLang="zh-TW" dirty="0"/>
              <a:t>新生麻煩</a:t>
            </a:r>
            <a:r>
              <a:rPr lang="zh-TW" altLang="zh-TW" b="1" dirty="0"/>
              <a:t>常讓我看到你在實驗室</a:t>
            </a:r>
            <a:r>
              <a:rPr lang="en-US" altLang="zh-TW" dirty="0"/>
              <a:t>, </a:t>
            </a:r>
            <a:r>
              <a:rPr lang="zh-TW" altLang="zh-TW" dirty="0"/>
              <a:t>特別是</a:t>
            </a:r>
            <a:r>
              <a:rPr lang="en-US" altLang="zh-TW" dirty="0"/>
              <a:t>weekday</a:t>
            </a:r>
            <a:r>
              <a:rPr lang="zh-TW" altLang="zh-TW" dirty="0"/>
              <a:t>下午</a:t>
            </a:r>
            <a:r>
              <a:rPr lang="en-US" altLang="zh-TW" dirty="0"/>
              <a:t>, </a:t>
            </a:r>
            <a:r>
              <a:rPr lang="zh-TW" altLang="zh-TW" dirty="0"/>
              <a:t>除非你在跟</a:t>
            </a:r>
            <a:r>
              <a:rPr lang="zh-TW" altLang="zh-TW" dirty="0" smtClean="0"/>
              <a:t>學長</a:t>
            </a:r>
            <a:r>
              <a:rPr lang="zh-TW" altLang="en-US" dirty="0" smtClean="0"/>
              <a:t>學</a:t>
            </a:r>
            <a:r>
              <a:rPr lang="zh-TW" altLang="zh-TW" dirty="0" smtClean="0"/>
              <a:t>量</a:t>
            </a:r>
            <a:r>
              <a:rPr lang="zh-TW" altLang="zh-TW" dirty="0"/>
              <a:t>測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lvl="0"/>
            <a:endParaRPr lang="en-US" altLang="zh-TW" dirty="0" smtClean="0"/>
          </a:p>
          <a:p>
            <a:pPr lvl="0"/>
            <a:r>
              <a:rPr lang="zh-TW" altLang="zh-TW" dirty="0"/>
              <a:t>請開始使用工程筆記本</a:t>
            </a:r>
            <a:r>
              <a:rPr lang="en-US" altLang="zh-TW" dirty="0"/>
              <a:t>, </a:t>
            </a:r>
            <a:r>
              <a:rPr lang="zh-TW" altLang="zh-TW" dirty="0"/>
              <a:t>用實驗室經費到華通購買</a:t>
            </a:r>
            <a:r>
              <a:rPr lang="en-US" altLang="zh-TW" dirty="0"/>
              <a:t>, </a:t>
            </a:r>
            <a:r>
              <a:rPr lang="zh-TW" altLang="zh-TW" dirty="0"/>
              <a:t>上面起紀錄工作的摘要</a:t>
            </a:r>
            <a:r>
              <a:rPr lang="en-US" altLang="zh-TW" dirty="0"/>
              <a:t>, </a:t>
            </a:r>
            <a:r>
              <a:rPr lang="zh-TW" altLang="zh-TW" dirty="0"/>
              <a:t>還有研究的細節</a:t>
            </a:r>
            <a:r>
              <a:rPr lang="en-US" altLang="zh-TW" dirty="0"/>
              <a:t>!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919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</Words>
  <Application>Microsoft Office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新生指南</vt:lpstr>
      <vt:lpstr>基本工作原則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新生指南</dc:title>
  <dc:creator>Wang Yu-Jiu</dc:creator>
  <cp:lastModifiedBy>Wang Yu-Jiu</cp:lastModifiedBy>
  <cp:revision>2</cp:revision>
  <dcterms:created xsi:type="dcterms:W3CDTF">2014-07-19T18:18:26Z</dcterms:created>
  <dcterms:modified xsi:type="dcterms:W3CDTF">2014-07-19T18:29:56Z</dcterms:modified>
</cp:coreProperties>
</file>